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8"/>
  </p:notesMasterIdLst>
  <p:handoutMasterIdLst>
    <p:handoutMasterId r:id="rId89"/>
  </p:handoutMasterIdLst>
  <p:sldIdLst>
    <p:sldId id="639" r:id="rId70"/>
    <p:sldId id="617" r:id="rId71"/>
    <p:sldId id="618" r:id="rId72"/>
    <p:sldId id="619" r:id="rId73"/>
    <p:sldId id="641" r:id="rId74"/>
    <p:sldId id="642" r:id="rId75"/>
    <p:sldId id="620" r:id="rId76"/>
    <p:sldId id="622" r:id="rId77"/>
    <p:sldId id="623" r:id="rId78"/>
    <p:sldId id="632" r:id="rId79"/>
    <p:sldId id="633" r:id="rId80"/>
    <p:sldId id="621" r:id="rId81"/>
    <p:sldId id="626" r:id="rId82"/>
    <p:sldId id="628" r:id="rId83"/>
    <p:sldId id="629" r:id="rId84"/>
    <p:sldId id="627" r:id="rId85"/>
    <p:sldId id="634" r:id="rId86"/>
    <p:sldId id="640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7" autoAdjust="0"/>
    <p:restoredTop sz="77306" autoAdjust="0"/>
  </p:normalViewPr>
  <p:slideViewPr>
    <p:cSldViewPr snapToGrid="0" snapToObjects="1" showGuides="1">
      <p:cViewPr varScale="1">
        <p:scale>
          <a:sx n="56" d="100"/>
          <a:sy n="56" d="100"/>
        </p:scale>
        <p:origin x="1038" y="6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handoutMaster" Target="handoutMasters/handout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39E89A-CC4A-4A70-94EB-F98CA622160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4F75AA-F801-48A1-AFFD-1D267D426C78}">
      <dgm:prSet phldrT="[Text]"/>
      <dgm:spPr/>
      <dgm:t>
        <a:bodyPr/>
        <a:lstStyle/>
        <a:p>
          <a:r>
            <a:rPr lang="en-US" dirty="0" err="1"/>
            <a:t>MapMember</a:t>
          </a:r>
          <a:endParaRPr lang="en-US" dirty="0"/>
        </a:p>
      </dgm:t>
    </dgm:pt>
    <dgm:pt modelId="{30C7411A-2269-435F-90EE-1BBF9DCFB023}" type="parTrans" cxnId="{8F0527DB-8266-4B6B-B234-E5BB234D140E}">
      <dgm:prSet/>
      <dgm:spPr/>
      <dgm:t>
        <a:bodyPr/>
        <a:lstStyle/>
        <a:p>
          <a:endParaRPr lang="en-US"/>
        </a:p>
      </dgm:t>
    </dgm:pt>
    <dgm:pt modelId="{69ED46E5-E5AF-444B-9E99-2EF2A893E581}" type="sibTrans" cxnId="{8F0527DB-8266-4B6B-B234-E5BB234D140E}">
      <dgm:prSet/>
      <dgm:spPr/>
      <dgm:t>
        <a:bodyPr/>
        <a:lstStyle/>
        <a:p>
          <a:endParaRPr lang="en-US"/>
        </a:p>
      </dgm:t>
    </dgm:pt>
    <dgm:pt modelId="{137EC894-2B33-4CFB-B0D2-067ED1532EB7}">
      <dgm:prSet phldrT="[Text]"/>
      <dgm:spPr/>
      <dgm:t>
        <a:bodyPr/>
        <a:lstStyle/>
        <a:p>
          <a:r>
            <a:rPr lang="en-US" dirty="0"/>
            <a:t>Layer</a:t>
          </a:r>
        </a:p>
      </dgm:t>
    </dgm:pt>
    <dgm:pt modelId="{E271E953-597F-4DE9-AFBD-E251DBAA75ED}" type="parTrans" cxnId="{6850A97F-2156-4845-BD4F-31C7D0170D81}">
      <dgm:prSet/>
      <dgm:spPr/>
      <dgm:t>
        <a:bodyPr/>
        <a:lstStyle/>
        <a:p>
          <a:endParaRPr lang="en-US"/>
        </a:p>
      </dgm:t>
    </dgm:pt>
    <dgm:pt modelId="{2C396A4F-70F5-43DF-9F11-6522D32AF250}" type="sibTrans" cxnId="{6850A97F-2156-4845-BD4F-31C7D0170D81}">
      <dgm:prSet/>
      <dgm:spPr/>
      <dgm:t>
        <a:bodyPr/>
        <a:lstStyle/>
        <a:p>
          <a:endParaRPr lang="en-US"/>
        </a:p>
      </dgm:t>
    </dgm:pt>
    <dgm:pt modelId="{DFD7F713-5C4F-4B1E-B30E-C85510CD1439}">
      <dgm:prSet phldrT="[Text]"/>
      <dgm:spPr/>
      <dgm:t>
        <a:bodyPr/>
        <a:lstStyle/>
        <a:p>
          <a:r>
            <a:rPr lang="en-US" dirty="0" err="1"/>
            <a:t>BasicFeatureLayer</a:t>
          </a:r>
          <a:endParaRPr lang="en-US" dirty="0"/>
        </a:p>
      </dgm:t>
    </dgm:pt>
    <dgm:pt modelId="{8B88911C-67EB-446F-96FC-1735CA03A13E}" type="parTrans" cxnId="{3A642915-CEEE-4A57-98D8-8052E51C9182}">
      <dgm:prSet/>
      <dgm:spPr/>
      <dgm:t>
        <a:bodyPr/>
        <a:lstStyle/>
        <a:p>
          <a:endParaRPr lang="en-US"/>
        </a:p>
      </dgm:t>
    </dgm:pt>
    <dgm:pt modelId="{A435DA97-D24E-4901-B502-8F268DD1897B}" type="sibTrans" cxnId="{3A642915-CEEE-4A57-98D8-8052E51C9182}">
      <dgm:prSet/>
      <dgm:spPr/>
      <dgm:t>
        <a:bodyPr/>
        <a:lstStyle/>
        <a:p>
          <a:endParaRPr lang="en-US"/>
        </a:p>
      </dgm:t>
    </dgm:pt>
    <dgm:pt modelId="{30996BB5-0682-4230-8353-D543506B695F}">
      <dgm:prSet phldrT="[Text]"/>
      <dgm:spPr/>
      <dgm:t>
        <a:bodyPr/>
        <a:lstStyle/>
        <a:p>
          <a:r>
            <a:rPr lang="en-US" dirty="0" err="1"/>
            <a:t>BasicRasterLayer</a:t>
          </a:r>
          <a:endParaRPr lang="en-US" dirty="0"/>
        </a:p>
      </dgm:t>
    </dgm:pt>
    <dgm:pt modelId="{03A9940B-7C44-46EE-A7E9-E7AFF6875EB4}" type="parTrans" cxnId="{F73F578F-9056-4812-B968-BDA28ECB1EC2}">
      <dgm:prSet/>
      <dgm:spPr/>
      <dgm:t>
        <a:bodyPr/>
        <a:lstStyle/>
        <a:p>
          <a:endParaRPr lang="en-US"/>
        </a:p>
      </dgm:t>
    </dgm:pt>
    <dgm:pt modelId="{C68BF641-9D71-401C-ACFE-A2714FA153C5}" type="sibTrans" cxnId="{F73F578F-9056-4812-B968-BDA28ECB1EC2}">
      <dgm:prSet/>
      <dgm:spPr/>
      <dgm:t>
        <a:bodyPr/>
        <a:lstStyle/>
        <a:p>
          <a:endParaRPr lang="en-US"/>
        </a:p>
      </dgm:t>
    </dgm:pt>
    <dgm:pt modelId="{E9037750-A765-4B2F-AAB0-DC661D68AD1D}">
      <dgm:prSet phldrT="[Text]"/>
      <dgm:spPr/>
      <dgm:t>
        <a:bodyPr/>
        <a:lstStyle/>
        <a:p>
          <a:r>
            <a:rPr lang="en-US" dirty="0" err="1"/>
            <a:t>StandaloneTable</a:t>
          </a:r>
          <a:endParaRPr lang="en-US" dirty="0"/>
        </a:p>
      </dgm:t>
    </dgm:pt>
    <dgm:pt modelId="{C2C81266-891B-41CC-B401-42F748B60872}" type="parTrans" cxnId="{87667C61-D09B-4314-870A-0D425DA92760}">
      <dgm:prSet/>
      <dgm:spPr/>
      <dgm:t>
        <a:bodyPr/>
        <a:lstStyle/>
        <a:p>
          <a:endParaRPr lang="en-US"/>
        </a:p>
      </dgm:t>
    </dgm:pt>
    <dgm:pt modelId="{DA27721E-A324-4726-A303-03A6B4E14A02}" type="sibTrans" cxnId="{87667C61-D09B-4314-870A-0D425DA92760}">
      <dgm:prSet/>
      <dgm:spPr/>
      <dgm:t>
        <a:bodyPr/>
        <a:lstStyle/>
        <a:p>
          <a:endParaRPr lang="en-US"/>
        </a:p>
      </dgm:t>
    </dgm:pt>
    <dgm:pt modelId="{CF99B4EA-5E25-477E-8FC2-A63D3544EBD4}">
      <dgm:prSet/>
      <dgm:spPr/>
      <dgm:t>
        <a:bodyPr/>
        <a:lstStyle/>
        <a:p>
          <a:r>
            <a:rPr lang="en-US" dirty="0" err="1"/>
            <a:t>FeatureLayer</a:t>
          </a:r>
          <a:endParaRPr lang="en-US" dirty="0"/>
        </a:p>
      </dgm:t>
    </dgm:pt>
    <dgm:pt modelId="{53F22B6B-2A60-4122-A55B-2C0BB46DD078}" type="parTrans" cxnId="{EC15AA51-7984-464E-AE74-7C7D321A1B86}">
      <dgm:prSet/>
      <dgm:spPr/>
      <dgm:t>
        <a:bodyPr/>
        <a:lstStyle/>
        <a:p>
          <a:endParaRPr lang="en-US"/>
        </a:p>
      </dgm:t>
    </dgm:pt>
    <dgm:pt modelId="{1A5C6A73-C16F-4111-A63F-6EC81847AEDC}" type="sibTrans" cxnId="{EC15AA51-7984-464E-AE74-7C7D321A1B86}">
      <dgm:prSet/>
      <dgm:spPr/>
      <dgm:t>
        <a:bodyPr/>
        <a:lstStyle/>
        <a:p>
          <a:endParaRPr lang="en-US"/>
        </a:p>
      </dgm:t>
    </dgm:pt>
    <dgm:pt modelId="{4D47CD10-ADCF-4DDE-8F6E-582890CF6DCF}">
      <dgm:prSet/>
      <dgm:spPr/>
      <dgm:t>
        <a:bodyPr/>
        <a:lstStyle/>
        <a:p>
          <a:r>
            <a:rPr lang="en-US" dirty="0" err="1"/>
            <a:t>AnnotationLayer</a:t>
          </a:r>
          <a:endParaRPr lang="en-US" dirty="0"/>
        </a:p>
      </dgm:t>
    </dgm:pt>
    <dgm:pt modelId="{14EDCA47-0C8E-4B59-BA71-0D6731796ADD}" type="parTrans" cxnId="{0F52DC64-DDD4-48D4-8099-95AB3A295CCD}">
      <dgm:prSet/>
      <dgm:spPr/>
      <dgm:t>
        <a:bodyPr/>
        <a:lstStyle/>
        <a:p>
          <a:endParaRPr lang="en-US"/>
        </a:p>
      </dgm:t>
    </dgm:pt>
    <dgm:pt modelId="{B821495F-52A7-4133-8C24-1FC061ABFE05}" type="sibTrans" cxnId="{0F52DC64-DDD4-48D4-8099-95AB3A295CCD}">
      <dgm:prSet/>
      <dgm:spPr/>
      <dgm:t>
        <a:bodyPr/>
        <a:lstStyle/>
        <a:p>
          <a:endParaRPr lang="en-US"/>
        </a:p>
      </dgm:t>
    </dgm:pt>
    <dgm:pt modelId="{2C54C5A7-9398-410A-BB88-E4A04589E839}">
      <dgm:prSet/>
      <dgm:spPr/>
      <dgm:t>
        <a:bodyPr/>
        <a:lstStyle/>
        <a:p>
          <a:r>
            <a:rPr lang="en-US" dirty="0" err="1"/>
            <a:t>RasterLayer</a:t>
          </a:r>
          <a:endParaRPr lang="en-US" dirty="0"/>
        </a:p>
      </dgm:t>
    </dgm:pt>
    <dgm:pt modelId="{6A4B1EB9-4868-4242-8C3E-61F4DF3CBE8C}" type="parTrans" cxnId="{1F46FFF8-8BF9-449A-9643-DD9AD3E6BA1C}">
      <dgm:prSet/>
      <dgm:spPr/>
      <dgm:t>
        <a:bodyPr/>
        <a:lstStyle/>
        <a:p>
          <a:endParaRPr lang="en-US"/>
        </a:p>
      </dgm:t>
    </dgm:pt>
    <dgm:pt modelId="{192B0B96-9CCF-4175-920D-A1E1C9E95C43}" type="sibTrans" cxnId="{1F46FFF8-8BF9-449A-9643-DD9AD3E6BA1C}">
      <dgm:prSet/>
      <dgm:spPr/>
      <dgm:t>
        <a:bodyPr/>
        <a:lstStyle/>
        <a:p>
          <a:endParaRPr lang="en-US"/>
        </a:p>
      </dgm:t>
    </dgm:pt>
    <dgm:pt modelId="{D4D21D4D-4FEB-4A62-9640-B4DB18FD3655}">
      <dgm:prSet/>
      <dgm:spPr/>
      <dgm:t>
        <a:bodyPr/>
        <a:lstStyle/>
        <a:p>
          <a:r>
            <a:rPr lang="en-US" dirty="0" err="1"/>
            <a:t>ImageServiceLayer</a:t>
          </a:r>
          <a:endParaRPr lang="en-US" dirty="0"/>
        </a:p>
      </dgm:t>
    </dgm:pt>
    <dgm:pt modelId="{A90B0B16-B418-424D-81E5-25FD54B19F23}" type="parTrans" cxnId="{596B914D-6B2F-4295-83E6-F49F8C2341BD}">
      <dgm:prSet/>
      <dgm:spPr/>
      <dgm:t>
        <a:bodyPr/>
        <a:lstStyle/>
        <a:p>
          <a:endParaRPr lang="en-US"/>
        </a:p>
      </dgm:t>
    </dgm:pt>
    <dgm:pt modelId="{6CF0A85F-62A2-4B6A-A12D-4F6FAD3F5555}" type="sibTrans" cxnId="{596B914D-6B2F-4295-83E6-F49F8C2341BD}">
      <dgm:prSet/>
      <dgm:spPr/>
      <dgm:t>
        <a:bodyPr/>
        <a:lstStyle/>
        <a:p>
          <a:endParaRPr lang="en-US"/>
        </a:p>
      </dgm:t>
    </dgm:pt>
    <dgm:pt modelId="{0133C39A-BC17-4954-9923-049ACF277BC6}" type="pres">
      <dgm:prSet presAssocID="{A339E89A-CC4A-4A70-94EB-F98CA622160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C903235-97FD-408F-B3D3-392249724F1B}" type="pres">
      <dgm:prSet presAssocID="{A339E89A-CC4A-4A70-94EB-F98CA6221602}" presName="hierFlow" presStyleCnt="0"/>
      <dgm:spPr/>
    </dgm:pt>
    <dgm:pt modelId="{C5895955-990A-4833-94ED-F233BD405947}" type="pres">
      <dgm:prSet presAssocID="{A339E89A-CC4A-4A70-94EB-F98CA622160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880BDBA-98AC-47F7-A900-AB3A8E0F9874}" type="pres">
      <dgm:prSet presAssocID="{2C4F75AA-F801-48A1-AFFD-1D267D426C78}" presName="Name14" presStyleCnt="0"/>
      <dgm:spPr/>
    </dgm:pt>
    <dgm:pt modelId="{B242EBC3-9D00-4EB7-A9B2-E2068D02C628}" type="pres">
      <dgm:prSet presAssocID="{2C4F75AA-F801-48A1-AFFD-1D267D426C78}" presName="level1Shape" presStyleLbl="node0" presStyleIdx="0" presStyleCnt="1">
        <dgm:presLayoutVars>
          <dgm:chPref val="3"/>
        </dgm:presLayoutVars>
      </dgm:prSet>
      <dgm:spPr/>
    </dgm:pt>
    <dgm:pt modelId="{475507C7-4F58-4A46-B817-7D40AB96E2BF}" type="pres">
      <dgm:prSet presAssocID="{2C4F75AA-F801-48A1-AFFD-1D267D426C78}" presName="hierChild2" presStyleCnt="0"/>
      <dgm:spPr/>
    </dgm:pt>
    <dgm:pt modelId="{3226D379-7B50-4DE9-968A-BC29919E791F}" type="pres">
      <dgm:prSet presAssocID="{E271E953-597F-4DE9-AFBD-E251DBAA75ED}" presName="Name19" presStyleLbl="parChTrans1D2" presStyleIdx="0" presStyleCnt="2"/>
      <dgm:spPr/>
    </dgm:pt>
    <dgm:pt modelId="{1206FAB3-E729-45AE-A115-7C504937A930}" type="pres">
      <dgm:prSet presAssocID="{137EC894-2B33-4CFB-B0D2-067ED1532EB7}" presName="Name21" presStyleCnt="0"/>
      <dgm:spPr/>
    </dgm:pt>
    <dgm:pt modelId="{32721923-BA95-4354-9372-86BA2838BE8C}" type="pres">
      <dgm:prSet presAssocID="{137EC894-2B33-4CFB-B0D2-067ED1532EB7}" presName="level2Shape" presStyleLbl="node2" presStyleIdx="0" presStyleCnt="2"/>
      <dgm:spPr/>
    </dgm:pt>
    <dgm:pt modelId="{4734B5CD-88CE-4D4F-97AD-DDFDA7651C0C}" type="pres">
      <dgm:prSet presAssocID="{137EC894-2B33-4CFB-B0D2-067ED1532EB7}" presName="hierChild3" presStyleCnt="0"/>
      <dgm:spPr/>
    </dgm:pt>
    <dgm:pt modelId="{EF177419-DBE3-47B1-A4DA-059F6602BE94}" type="pres">
      <dgm:prSet presAssocID="{8B88911C-67EB-446F-96FC-1735CA03A13E}" presName="Name19" presStyleLbl="parChTrans1D3" presStyleIdx="0" presStyleCnt="2"/>
      <dgm:spPr/>
    </dgm:pt>
    <dgm:pt modelId="{902D925C-A6B2-4F06-907D-71536D3B3479}" type="pres">
      <dgm:prSet presAssocID="{DFD7F713-5C4F-4B1E-B30E-C85510CD1439}" presName="Name21" presStyleCnt="0"/>
      <dgm:spPr/>
    </dgm:pt>
    <dgm:pt modelId="{595FF029-7896-416A-B060-B1CDD8A347B5}" type="pres">
      <dgm:prSet presAssocID="{DFD7F713-5C4F-4B1E-B30E-C85510CD1439}" presName="level2Shape" presStyleLbl="node3" presStyleIdx="0" presStyleCnt="2"/>
      <dgm:spPr/>
    </dgm:pt>
    <dgm:pt modelId="{A61F74E1-B3CB-4E63-B608-FF81DA729058}" type="pres">
      <dgm:prSet presAssocID="{DFD7F713-5C4F-4B1E-B30E-C85510CD1439}" presName="hierChild3" presStyleCnt="0"/>
      <dgm:spPr/>
    </dgm:pt>
    <dgm:pt modelId="{F7E374F7-77C4-4385-865F-07AAE25B6AE6}" type="pres">
      <dgm:prSet presAssocID="{53F22B6B-2A60-4122-A55B-2C0BB46DD078}" presName="Name19" presStyleLbl="parChTrans1D4" presStyleIdx="0" presStyleCnt="4"/>
      <dgm:spPr/>
    </dgm:pt>
    <dgm:pt modelId="{11EB8195-6453-4716-AF2F-480BEFDAA759}" type="pres">
      <dgm:prSet presAssocID="{CF99B4EA-5E25-477E-8FC2-A63D3544EBD4}" presName="Name21" presStyleCnt="0"/>
      <dgm:spPr/>
    </dgm:pt>
    <dgm:pt modelId="{66C244F4-4211-4BDB-9244-8B92D229077E}" type="pres">
      <dgm:prSet presAssocID="{CF99B4EA-5E25-477E-8FC2-A63D3544EBD4}" presName="level2Shape" presStyleLbl="node4" presStyleIdx="0" presStyleCnt="4"/>
      <dgm:spPr/>
    </dgm:pt>
    <dgm:pt modelId="{D79F5FE1-3A06-4C27-8372-8BB28B7F5296}" type="pres">
      <dgm:prSet presAssocID="{CF99B4EA-5E25-477E-8FC2-A63D3544EBD4}" presName="hierChild3" presStyleCnt="0"/>
      <dgm:spPr/>
    </dgm:pt>
    <dgm:pt modelId="{039478FC-B376-440F-A562-E568EB5B0A1F}" type="pres">
      <dgm:prSet presAssocID="{14EDCA47-0C8E-4B59-BA71-0D6731796ADD}" presName="Name19" presStyleLbl="parChTrans1D4" presStyleIdx="1" presStyleCnt="4"/>
      <dgm:spPr/>
    </dgm:pt>
    <dgm:pt modelId="{4B41DE1C-41C9-4F14-A2B9-611C2EA05296}" type="pres">
      <dgm:prSet presAssocID="{4D47CD10-ADCF-4DDE-8F6E-582890CF6DCF}" presName="Name21" presStyleCnt="0"/>
      <dgm:spPr/>
    </dgm:pt>
    <dgm:pt modelId="{1B7BB02E-DC16-42D9-B5E1-CBF39756D2C4}" type="pres">
      <dgm:prSet presAssocID="{4D47CD10-ADCF-4DDE-8F6E-582890CF6DCF}" presName="level2Shape" presStyleLbl="node4" presStyleIdx="1" presStyleCnt="4"/>
      <dgm:spPr/>
    </dgm:pt>
    <dgm:pt modelId="{7DDDE842-E8D9-4A9B-9513-B9A12924B116}" type="pres">
      <dgm:prSet presAssocID="{4D47CD10-ADCF-4DDE-8F6E-582890CF6DCF}" presName="hierChild3" presStyleCnt="0"/>
      <dgm:spPr/>
    </dgm:pt>
    <dgm:pt modelId="{E25E97B4-FBF5-403A-913D-F582A659D54B}" type="pres">
      <dgm:prSet presAssocID="{03A9940B-7C44-46EE-A7E9-E7AFF6875EB4}" presName="Name19" presStyleLbl="parChTrans1D3" presStyleIdx="1" presStyleCnt="2"/>
      <dgm:spPr/>
    </dgm:pt>
    <dgm:pt modelId="{AF725198-0C8E-43AF-A0B6-BBE18FF1FD4A}" type="pres">
      <dgm:prSet presAssocID="{30996BB5-0682-4230-8353-D543506B695F}" presName="Name21" presStyleCnt="0"/>
      <dgm:spPr/>
    </dgm:pt>
    <dgm:pt modelId="{985F01D6-1AAB-4FEE-9579-447F9DE2ABC4}" type="pres">
      <dgm:prSet presAssocID="{30996BB5-0682-4230-8353-D543506B695F}" presName="level2Shape" presStyleLbl="node3" presStyleIdx="1" presStyleCnt="2"/>
      <dgm:spPr/>
    </dgm:pt>
    <dgm:pt modelId="{D3B9A2BD-FF67-4C9B-9859-902748DEFBEA}" type="pres">
      <dgm:prSet presAssocID="{30996BB5-0682-4230-8353-D543506B695F}" presName="hierChild3" presStyleCnt="0"/>
      <dgm:spPr/>
    </dgm:pt>
    <dgm:pt modelId="{DE222F26-375B-4C79-B5E0-BF8D17BB7995}" type="pres">
      <dgm:prSet presAssocID="{6A4B1EB9-4868-4242-8C3E-61F4DF3CBE8C}" presName="Name19" presStyleLbl="parChTrans1D4" presStyleIdx="2" presStyleCnt="4"/>
      <dgm:spPr/>
    </dgm:pt>
    <dgm:pt modelId="{49E3F596-A9F6-4160-A285-A8A7A5A2CFA8}" type="pres">
      <dgm:prSet presAssocID="{2C54C5A7-9398-410A-BB88-E4A04589E839}" presName="Name21" presStyleCnt="0"/>
      <dgm:spPr/>
    </dgm:pt>
    <dgm:pt modelId="{9F2C536E-33AD-449C-9DD6-B84073A705AA}" type="pres">
      <dgm:prSet presAssocID="{2C54C5A7-9398-410A-BB88-E4A04589E839}" presName="level2Shape" presStyleLbl="node4" presStyleIdx="2" presStyleCnt="4"/>
      <dgm:spPr/>
    </dgm:pt>
    <dgm:pt modelId="{85906C27-27DE-443F-A0F0-87326A44B14F}" type="pres">
      <dgm:prSet presAssocID="{2C54C5A7-9398-410A-BB88-E4A04589E839}" presName="hierChild3" presStyleCnt="0"/>
      <dgm:spPr/>
    </dgm:pt>
    <dgm:pt modelId="{F8B99EDB-D965-40F0-A0AE-42DE453917C2}" type="pres">
      <dgm:prSet presAssocID="{A90B0B16-B418-424D-81E5-25FD54B19F23}" presName="Name19" presStyleLbl="parChTrans1D4" presStyleIdx="3" presStyleCnt="4"/>
      <dgm:spPr/>
    </dgm:pt>
    <dgm:pt modelId="{A8161B91-5E08-4969-9917-4C91F9041529}" type="pres">
      <dgm:prSet presAssocID="{D4D21D4D-4FEB-4A62-9640-B4DB18FD3655}" presName="Name21" presStyleCnt="0"/>
      <dgm:spPr/>
    </dgm:pt>
    <dgm:pt modelId="{8711FCBA-F558-4DE6-B146-8A1455818497}" type="pres">
      <dgm:prSet presAssocID="{D4D21D4D-4FEB-4A62-9640-B4DB18FD3655}" presName="level2Shape" presStyleLbl="node4" presStyleIdx="3" presStyleCnt="4"/>
      <dgm:spPr/>
    </dgm:pt>
    <dgm:pt modelId="{4218D6A2-27FD-4424-8556-9C944193DC2B}" type="pres">
      <dgm:prSet presAssocID="{D4D21D4D-4FEB-4A62-9640-B4DB18FD3655}" presName="hierChild3" presStyleCnt="0"/>
      <dgm:spPr/>
    </dgm:pt>
    <dgm:pt modelId="{85FFCB5B-526A-4559-806F-9E1A3B58052B}" type="pres">
      <dgm:prSet presAssocID="{C2C81266-891B-41CC-B401-42F748B60872}" presName="Name19" presStyleLbl="parChTrans1D2" presStyleIdx="1" presStyleCnt="2"/>
      <dgm:spPr/>
    </dgm:pt>
    <dgm:pt modelId="{1F7EC769-2903-4480-A21B-A4C38A100968}" type="pres">
      <dgm:prSet presAssocID="{E9037750-A765-4B2F-AAB0-DC661D68AD1D}" presName="Name21" presStyleCnt="0"/>
      <dgm:spPr/>
    </dgm:pt>
    <dgm:pt modelId="{905879E6-4E48-4106-B6FE-21F1591EC41E}" type="pres">
      <dgm:prSet presAssocID="{E9037750-A765-4B2F-AAB0-DC661D68AD1D}" presName="level2Shape" presStyleLbl="node2" presStyleIdx="1" presStyleCnt="2"/>
      <dgm:spPr/>
    </dgm:pt>
    <dgm:pt modelId="{73512DE5-EC00-47DA-809A-F817AF019D6C}" type="pres">
      <dgm:prSet presAssocID="{E9037750-A765-4B2F-AAB0-DC661D68AD1D}" presName="hierChild3" presStyleCnt="0"/>
      <dgm:spPr/>
    </dgm:pt>
    <dgm:pt modelId="{BF37EAF6-8542-4ED4-8CED-47E2240516E7}" type="pres">
      <dgm:prSet presAssocID="{A339E89A-CC4A-4A70-94EB-F98CA6221602}" presName="bgShapesFlow" presStyleCnt="0"/>
      <dgm:spPr/>
    </dgm:pt>
  </dgm:ptLst>
  <dgm:cxnLst>
    <dgm:cxn modelId="{AF3FEEA1-403A-4325-BA6D-D2597FD34870}" type="presOf" srcId="{A339E89A-CC4A-4A70-94EB-F98CA6221602}" destId="{0133C39A-BC17-4954-9923-049ACF277BC6}" srcOrd="0" destOrd="0" presId="urn:microsoft.com/office/officeart/2005/8/layout/hierarchy6"/>
    <dgm:cxn modelId="{1F23B90E-9538-4CDB-8F68-FB5AFAA0A8A6}" type="presOf" srcId="{6A4B1EB9-4868-4242-8C3E-61F4DF3CBE8C}" destId="{DE222F26-375B-4C79-B5E0-BF8D17BB7995}" srcOrd="0" destOrd="0" presId="urn:microsoft.com/office/officeart/2005/8/layout/hierarchy6"/>
    <dgm:cxn modelId="{87667C61-D09B-4314-870A-0D425DA92760}" srcId="{2C4F75AA-F801-48A1-AFFD-1D267D426C78}" destId="{E9037750-A765-4B2F-AAB0-DC661D68AD1D}" srcOrd="1" destOrd="0" parTransId="{C2C81266-891B-41CC-B401-42F748B60872}" sibTransId="{DA27721E-A324-4726-A303-03A6B4E14A02}"/>
    <dgm:cxn modelId="{CBF683B2-5436-4428-BC92-0B04EC2C0730}" type="presOf" srcId="{2C54C5A7-9398-410A-BB88-E4A04589E839}" destId="{9F2C536E-33AD-449C-9DD6-B84073A705AA}" srcOrd="0" destOrd="0" presId="urn:microsoft.com/office/officeart/2005/8/layout/hierarchy6"/>
    <dgm:cxn modelId="{863E94AA-8443-4BF0-A053-F9B0C5A7F266}" type="presOf" srcId="{4D47CD10-ADCF-4DDE-8F6E-582890CF6DCF}" destId="{1B7BB02E-DC16-42D9-B5E1-CBF39756D2C4}" srcOrd="0" destOrd="0" presId="urn:microsoft.com/office/officeart/2005/8/layout/hierarchy6"/>
    <dgm:cxn modelId="{7869625D-78B1-4A79-95A5-5711CB5C2F6A}" type="presOf" srcId="{DFD7F713-5C4F-4B1E-B30E-C85510CD1439}" destId="{595FF029-7896-416A-B060-B1CDD8A347B5}" srcOrd="0" destOrd="0" presId="urn:microsoft.com/office/officeart/2005/8/layout/hierarchy6"/>
    <dgm:cxn modelId="{596B914D-6B2F-4295-83E6-F49F8C2341BD}" srcId="{30996BB5-0682-4230-8353-D543506B695F}" destId="{D4D21D4D-4FEB-4A62-9640-B4DB18FD3655}" srcOrd="1" destOrd="0" parTransId="{A90B0B16-B418-424D-81E5-25FD54B19F23}" sibTransId="{6CF0A85F-62A2-4B6A-A12D-4F6FAD3F5555}"/>
    <dgm:cxn modelId="{F73F578F-9056-4812-B968-BDA28ECB1EC2}" srcId="{137EC894-2B33-4CFB-B0D2-067ED1532EB7}" destId="{30996BB5-0682-4230-8353-D543506B695F}" srcOrd="1" destOrd="0" parTransId="{03A9940B-7C44-46EE-A7E9-E7AFF6875EB4}" sibTransId="{C68BF641-9D71-401C-ACFE-A2714FA153C5}"/>
    <dgm:cxn modelId="{80D586F4-E267-4C9A-9624-D3BE2421B2A1}" type="presOf" srcId="{30996BB5-0682-4230-8353-D543506B695F}" destId="{985F01D6-1AAB-4FEE-9579-447F9DE2ABC4}" srcOrd="0" destOrd="0" presId="urn:microsoft.com/office/officeart/2005/8/layout/hierarchy6"/>
    <dgm:cxn modelId="{4ED11233-E307-4A49-994B-7164B5823468}" type="presOf" srcId="{A90B0B16-B418-424D-81E5-25FD54B19F23}" destId="{F8B99EDB-D965-40F0-A0AE-42DE453917C2}" srcOrd="0" destOrd="0" presId="urn:microsoft.com/office/officeart/2005/8/layout/hierarchy6"/>
    <dgm:cxn modelId="{9A93B908-D178-4910-9F6F-DB4058BFA6D5}" type="presOf" srcId="{2C4F75AA-F801-48A1-AFFD-1D267D426C78}" destId="{B242EBC3-9D00-4EB7-A9B2-E2068D02C628}" srcOrd="0" destOrd="0" presId="urn:microsoft.com/office/officeart/2005/8/layout/hierarchy6"/>
    <dgm:cxn modelId="{1F46FFF8-8BF9-449A-9643-DD9AD3E6BA1C}" srcId="{30996BB5-0682-4230-8353-D543506B695F}" destId="{2C54C5A7-9398-410A-BB88-E4A04589E839}" srcOrd="0" destOrd="0" parTransId="{6A4B1EB9-4868-4242-8C3E-61F4DF3CBE8C}" sibTransId="{192B0B96-9CCF-4175-920D-A1E1C9E95C43}"/>
    <dgm:cxn modelId="{E3AC25E0-07B2-49E6-9E69-95A5BE5A6393}" type="presOf" srcId="{8B88911C-67EB-446F-96FC-1735CA03A13E}" destId="{EF177419-DBE3-47B1-A4DA-059F6602BE94}" srcOrd="0" destOrd="0" presId="urn:microsoft.com/office/officeart/2005/8/layout/hierarchy6"/>
    <dgm:cxn modelId="{D3108CB0-5A03-430C-AF18-794DA53A9DF7}" type="presOf" srcId="{03A9940B-7C44-46EE-A7E9-E7AFF6875EB4}" destId="{E25E97B4-FBF5-403A-913D-F582A659D54B}" srcOrd="0" destOrd="0" presId="urn:microsoft.com/office/officeart/2005/8/layout/hierarchy6"/>
    <dgm:cxn modelId="{0F52DC64-DDD4-48D4-8099-95AB3A295CCD}" srcId="{DFD7F713-5C4F-4B1E-B30E-C85510CD1439}" destId="{4D47CD10-ADCF-4DDE-8F6E-582890CF6DCF}" srcOrd="1" destOrd="0" parTransId="{14EDCA47-0C8E-4B59-BA71-0D6731796ADD}" sibTransId="{B821495F-52A7-4133-8C24-1FC061ABFE05}"/>
    <dgm:cxn modelId="{E702F1BC-E20C-4A09-9392-C2339AEA1344}" type="presOf" srcId="{E9037750-A765-4B2F-AAB0-DC661D68AD1D}" destId="{905879E6-4E48-4106-B6FE-21F1591EC41E}" srcOrd="0" destOrd="0" presId="urn:microsoft.com/office/officeart/2005/8/layout/hierarchy6"/>
    <dgm:cxn modelId="{6850A97F-2156-4845-BD4F-31C7D0170D81}" srcId="{2C4F75AA-F801-48A1-AFFD-1D267D426C78}" destId="{137EC894-2B33-4CFB-B0D2-067ED1532EB7}" srcOrd="0" destOrd="0" parTransId="{E271E953-597F-4DE9-AFBD-E251DBAA75ED}" sibTransId="{2C396A4F-70F5-43DF-9F11-6522D32AF250}"/>
    <dgm:cxn modelId="{CBD834DD-523C-4937-8076-DA1BBEE6D32D}" type="presOf" srcId="{D4D21D4D-4FEB-4A62-9640-B4DB18FD3655}" destId="{8711FCBA-F558-4DE6-B146-8A1455818497}" srcOrd="0" destOrd="0" presId="urn:microsoft.com/office/officeart/2005/8/layout/hierarchy6"/>
    <dgm:cxn modelId="{12ED7A92-8512-4CBF-9CF5-94D6401EF6C1}" type="presOf" srcId="{53F22B6B-2A60-4122-A55B-2C0BB46DD078}" destId="{F7E374F7-77C4-4385-865F-07AAE25B6AE6}" srcOrd="0" destOrd="0" presId="urn:microsoft.com/office/officeart/2005/8/layout/hierarchy6"/>
    <dgm:cxn modelId="{B64131B7-B95A-43D2-8274-BFAA934BD4C8}" type="presOf" srcId="{CF99B4EA-5E25-477E-8FC2-A63D3544EBD4}" destId="{66C244F4-4211-4BDB-9244-8B92D229077E}" srcOrd="0" destOrd="0" presId="urn:microsoft.com/office/officeart/2005/8/layout/hierarchy6"/>
    <dgm:cxn modelId="{99579084-F45B-4870-ABB1-E74488FE317A}" type="presOf" srcId="{14EDCA47-0C8E-4B59-BA71-0D6731796ADD}" destId="{039478FC-B376-440F-A562-E568EB5B0A1F}" srcOrd="0" destOrd="0" presId="urn:microsoft.com/office/officeart/2005/8/layout/hierarchy6"/>
    <dgm:cxn modelId="{8F0527DB-8266-4B6B-B234-E5BB234D140E}" srcId="{A339E89A-CC4A-4A70-94EB-F98CA6221602}" destId="{2C4F75AA-F801-48A1-AFFD-1D267D426C78}" srcOrd="0" destOrd="0" parTransId="{30C7411A-2269-435F-90EE-1BBF9DCFB023}" sibTransId="{69ED46E5-E5AF-444B-9E99-2EF2A893E581}"/>
    <dgm:cxn modelId="{3A642915-CEEE-4A57-98D8-8052E51C9182}" srcId="{137EC894-2B33-4CFB-B0D2-067ED1532EB7}" destId="{DFD7F713-5C4F-4B1E-B30E-C85510CD1439}" srcOrd="0" destOrd="0" parTransId="{8B88911C-67EB-446F-96FC-1735CA03A13E}" sibTransId="{A435DA97-D24E-4901-B502-8F268DD1897B}"/>
    <dgm:cxn modelId="{EC15AA51-7984-464E-AE74-7C7D321A1B86}" srcId="{DFD7F713-5C4F-4B1E-B30E-C85510CD1439}" destId="{CF99B4EA-5E25-477E-8FC2-A63D3544EBD4}" srcOrd="0" destOrd="0" parTransId="{53F22B6B-2A60-4122-A55B-2C0BB46DD078}" sibTransId="{1A5C6A73-C16F-4111-A63F-6EC81847AEDC}"/>
    <dgm:cxn modelId="{0AF69479-56CF-45F7-9FB1-B71A647BC63C}" type="presOf" srcId="{E271E953-597F-4DE9-AFBD-E251DBAA75ED}" destId="{3226D379-7B50-4DE9-968A-BC29919E791F}" srcOrd="0" destOrd="0" presId="urn:microsoft.com/office/officeart/2005/8/layout/hierarchy6"/>
    <dgm:cxn modelId="{F67DA38E-BD73-4F47-82D8-0B0A18AE7C1A}" type="presOf" srcId="{C2C81266-891B-41CC-B401-42F748B60872}" destId="{85FFCB5B-526A-4559-806F-9E1A3B58052B}" srcOrd="0" destOrd="0" presId="urn:microsoft.com/office/officeart/2005/8/layout/hierarchy6"/>
    <dgm:cxn modelId="{F8B65203-E64A-455A-9B2E-7317932487D7}" type="presOf" srcId="{137EC894-2B33-4CFB-B0D2-067ED1532EB7}" destId="{32721923-BA95-4354-9372-86BA2838BE8C}" srcOrd="0" destOrd="0" presId="urn:microsoft.com/office/officeart/2005/8/layout/hierarchy6"/>
    <dgm:cxn modelId="{2E64539F-0B95-457E-BB65-7B5FCA39C61A}" type="presParOf" srcId="{0133C39A-BC17-4954-9923-049ACF277BC6}" destId="{EC903235-97FD-408F-B3D3-392249724F1B}" srcOrd="0" destOrd="0" presId="urn:microsoft.com/office/officeart/2005/8/layout/hierarchy6"/>
    <dgm:cxn modelId="{B82BD76B-5AB9-41DD-8B43-90DFEE917776}" type="presParOf" srcId="{EC903235-97FD-408F-B3D3-392249724F1B}" destId="{C5895955-990A-4833-94ED-F233BD405947}" srcOrd="0" destOrd="0" presId="urn:microsoft.com/office/officeart/2005/8/layout/hierarchy6"/>
    <dgm:cxn modelId="{E5BEC0F6-13E8-405B-B3E8-756DBA4E8F5B}" type="presParOf" srcId="{C5895955-990A-4833-94ED-F233BD405947}" destId="{9880BDBA-98AC-47F7-A900-AB3A8E0F9874}" srcOrd="0" destOrd="0" presId="urn:microsoft.com/office/officeart/2005/8/layout/hierarchy6"/>
    <dgm:cxn modelId="{581AF141-811F-4A54-A900-A3595E41FAAA}" type="presParOf" srcId="{9880BDBA-98AC-47F7-A900-AB3A8E0F9874}" destId="{B242EBC3-9D00-4EB7-A9B2-E2068D02C628}" srcOrd="0" destOrd="0" presId="urn:microsoft.com/office/officeart/2005/8/layout/hierarchy6"/>
    <dgm:cxn modelId="{875C1174-D984-4597-A2EE-C654D3541D02}" type="presParOf" srcId="{9880BDBA-98AC-47F7-A900-AB3A8E0F9874}" destId="{475507C7-4F58-4A46-B817-7D40AB96E2BF}" srcOrd="1" destOrd="0" presId="urn:microsoft.com/office/officeart/2005/8/layout/hierarchy6"/>
    <dgm:cxn modelId="{8DD3C639-2B01-441B-B55C-B5356E80EA6F}" type="presParOf" srcId="{475507C7-4F58-4A46-B817-7D40AB96E2BF}" destId="{3226D379-7B50-4DE9-968A-BC29919E791F}" srcOrd="0" destOrd="0" presId="urn:microsoft.com/office/officeart/2005/8/layout/hierarchy6"/>
    <dgm:cxn modelId="{B9890486-78BF-4FC5-8173-B526FE06DFEE}" type="presParOf" srcId="{475507C7-4F58-4A46-B817-7D40AB96E2BF}" destId="{1206FAB3-E729-45AE-A115-7C504937A930}" srcOrd="1" destOrd="0" presId="urn:microsoft.com/office/officeart/2005/8/layout/hierarchy6"/>
    <dgm:cxn modelId="{8AFF0F84-B904-44AC-B280-7AD8192835C5}" type="presParOf" srcId="{1206FAB3-E729-45AE-A115-7C504937A930}" destId="{32721923-BA95-4354-9372-86BA2838BE8C}" srcOrd="0" destOrd="0" presId="urn:microsoft.com/office/officeart/2005/8/layout/hierarchy6"/>
    <dgm:cxn modelId="{F8B43D89-7D56-4299-96D1-6D46B1486999}" type="presParOf" srcId="{1206FAB3-E729-45AE-A115-7C504937A930}" destId="{4734B5CD-88CE-4D4F-97AD-DDFDA7651C0C}" srcOrd="1" destOrd="0" presId="urn:microsoft.com/office/officeart/2005/8/layout/hierarchy6"/>
    <dgm:cxn modelId="{BB06C151-C3B3-4B68-9833-DD59FC3AF187}" type="presParOf" srcId="{4734B5CD-88CE-4D4F-97AD-DDFDA7651C0C}" destId="{EF177419-DBE3-47B1-A4DA-059F6602BE94}" srcOrd="0" destOrd="0" presId="urn:microsoft.com/office/officeart/2005/8/layout/hierarchy6"/>
    <dgm:cxn modelId="{234387D1-216C-47EA-9BBE-BA91A6AEC4FD}" type="presParOf" srcId="{4734B5CD-88CE-4D4F-97AD-DDFDA7651C0C}" destId="{902D925C-A6B2-4F06-907D-71536D3B3479}" srcOrd="1" destOrd="0" presId="urn:microsoft.com/office/officeart/2005/8/layout/hierarchy6"/>
    <dgm:cxn modelId="{A124F71D-BF08-4A31-90FD-3AEAA4C8BBEF}" type="presParOf" srcId="{902D925C-A6B2-4F06-907D-71536D3B3479}" destId="{595FF029-7896-416A-B060-B1CDD8A347B5}" srcOrd="0" destOrd="0" presId="urn:microsoft.com/office/officeart/2005/8/layout/hierarchy6"/>
    <dgm:cxn modelId="{5DFB3349-893F-4A6E-A72B-43CBD46B1606}" type="presParOf" srcId="{902D925C-A6B2-4F06-907D-71536D3B3479}" destId="{A61F74E1-B3CB-4E63-B608-FF81DA729058}" srcOrd="1" destOrd="0" presId="urn:microsoft.com/office/officeart/2005/8/layout/hierarchy6"/>
    <dgm:cxn modelId="{9C38BD70-6CBC-452D-8161-7CFCAA251AAA}" type="presParOf" srcId="{A61F74E1-B3CB-4E63-B608-FF81DA729058}" destId="{F7E374F7-77C4-4385-865F-07AAE25B6AE6}" srcOrd="0" destOrd="0" presId="urn:microsoft.com/office/officeart/2005/8/layout/hierarchy6"/>
    <dgm:cxn modelId="{8499C97B-1147-44E8-B4BF-93E00C40211F}" type="presParOf" srcId="{A61F74E1-B3CB-4E63-B608-FF81DA729058}" destId="{11EB8195-6453-4716-AF2F-480BEFDAA759}" srcOrd="1" destOrd="0" presId="urn:microsoft.com/office/officeart/2005/8/layout/hierarchy6"/>
    <dgm:cxn modelId="{E4A8A96E-E8FB-46D1-9AFA-FCF3AEA9BB1A}" type="presParOf" srcId="{11EB8195-6453-4716-AF2F-480BEFDAA759}" destId="{66C244F4-4211-4BDB-9244-8B92D229077E}" srcOrd="0" destOrd="0" presId="urn:microsoft.com/office/officeart/2005/8/layout/hierarchy6"/>
    <dgm:cxn modelId="{5996018E-6D9E-4A49-AF54-787E5C8C8EF3}" type="presParOf" srcId="{11EB8195-6453-4716-AF2F-480BEFDAA759}" destId="{D79F5FE1-3A06-4C27-8372-8BB28B7F5296}" srcOrd="1" destOrd="0" presId="urn:microsoft.com/office/officeart/2005/8/layout/hierarchy6"/>
    <dgm:cxn modelId="{34BF91C9-5BA1-48D1-9AF8-FD4A06D344EF}" type="presParOf" srcId="{A61F74E1-B3CB-4E63-B608-FF81DA729058}" destId="{039478FC-B376-440F-A562-E568EB5B0A1F}" srcOrd="2" destOrd="0" presId="urn:microsoft.com/office/officeart/2005/8/layout/hierarchy6"/>
    <dgm:cxn modelId="{E62A2DA5-6433-41B5-9932-657494D7A82E}" type="presParOf" srcId="{A61F74E1-B3CB-4E63-B608-FF81DA729058}" destId="{4B41DE1C-41C9-4F14-A2B9-611C2EA05296}" srcOrd="3" destOrd="0" presId="urn:microsoft.com/office/officeart/2005/8/layout/hierarchy6"/>
    <dgm:cxn modelId="{024F45D2-8816-4E29-A099-9FBB7188C028}" type="presParOf" srcId="{4B41DE1C-41C9-4F14-A2B9-611C2EA05296}" destId="{1B7BB02E-DC16-42D9-B5E1-CBF39756D2C4}" srcOrd="0" destOrd="0" presId="urn:microsoft.com/office/officeart/2005/8/layout/hierarchy6"/>
    <dgm:cxn modelId="{E3D475DB-0C49-48B0-B36F-B5E73DEF3D34}" type="presParOf" srcId="{4B41DE1C-41C9-4F14-A2B9-611C2EA05296}" destId="{7DDDE842-E8D9-4A9B-9513-B9A12924B116}" srcOrd="1" destOrd="0" presId="urn:microsoft.com/office/officeart/2005/8/layout/hierarchy6"/>
    <dgm:cxn modelId="{68B1ECB7-2BDA-4253-8A6A-B8CA7B58851A}" type="presParOf" srcId="{4734B5CD-88CE-4D4F-97AD-DDFDA7651C0C}" destId="{E25E97B4-FBF5-403A-913D-F582A659D54B}" srcOrd="2" destOrd="0" presId="urn:microsoft.com/office/officeart/2005/8/layout/hierarchy6"/>
    <dgm:cxn modelId="{81A63AEF-AC6D-45A7-8F47-0E5C65EC2E5B}" type="presParOf" srcId="{4734B5CD-88CE-4D4F-97AD-DDFDA7651C0C}" destId="{AF725198-0C8E-43AF-A0B6-BBE18FF1FD4A}" srcOrd="3" destOrd="0" presId="urn:microsoft.com/office/officeart/2005/8/layout/hierarchy6"/>
    <dgm:cxn modelId="{4B47B9BF-5492-4E78-BE15-10C98E6849D9}" type="presParOf" srcId="{AF725198-0C8E-43AF-A0B6-BBE18FF1FD4A}" destId="{985F01D6-1AAB-4FEE-9579-447F9DE2ABC4}" srcOrd="0" destOrd="0" presId="urn:microsoft.com/office/officeart/2005/8/layout/hierarchy6"/>
    <dgm:cxn modelId="{F9E94908-B574-4AB0-90F9-D95352BA0DBA}" type="presParOf" srcId="{AF725198-0C8E-43AF-A0B6-BBE18FF1FD4A}" destId="{D3B9A2BD-FF67-4C9B-9859-902748DEFBEA}" srcOrd="1" destOrd="0" presId="urn:microsoft.com/office/officeart/2005/8/layout/hierarchy6"/>
    <dgm:cxn modelId="{6D67D2CF-B36A-4B65-9AE5-43F6CC3BFC0E}" type="presParOf" srcId="{D3B9A2BD-FF67-4C9B-9859-902748DEFBEA}" destId="{DE222F26-375B-4C79-B5E0-BF8D17BB7995}" srcOrd="0" destOrd="0" presId="urn:microsoft.com/office/officeart/2005/8/layout/hierarchy6"/>
    <dgm:cxn modelId="{A89E5B52-9BD0-455A-92C1-5A07BDCA99BF}" type="presParOf" srcId="{D3B9A2BD-FF67-4C9B-9859-902748DEFBEA}" destId="{49E3F596-A9F6-4160-A285-A8A7A5A2CFA8}" srcOrd="1" destOrd="0" presId="urn:microsoft.com/office/officeart/2005/8/layout/hierarchy6"/>
    <dgm:cxn modelId="{F9026B3F-B337-4087-9035-1CA68C95E0E8}" type="presParOf" srcId="{49E3F596-A9F6-4160-A285-A8A7A5A2CFA8}" destId="{9F2C536E-33AD-449C-9DD6-B84073A705AA}" srcOrd="0" destOrd="0" presId="urn:microsoft.com/office/officeart/2005/8/layout/hierarchy6"/>
    <dgm:cxn modelId="{C4EFA21C-FCB8-4744-A8B2-7D8751437881}" type="presParOf" srcId="{49E3F596-A9F6-4160-A285-A8A7A5A2CFA8}" destId="{85906C27-27DE-443F-A0F0-87326A44B14F}" srcOrd="1" destOrd="0" presId="urn:microsoft.com/office/officeart/2005/8/layout/hierarchy6"/>
    <dgm:cxn modelId="{BFCFF48B-9446-4B5C-8F93-8CD35402259F}" type="presParOf" srcId="{D3B9A2BD-FF67-4C9B-9859-902748DEFBEA}" destId="{F8B99EDB-D965-40F0-A0AE-42DE453917C2}" srcOrd="2" destOrd="0" presId="urn:microsoft.com/office/officeart/2005/8/layout/hierarchy6"/>
    <dgm:cxn modelId="{8ECA5B92-8368-41AA-8383-9E2CD9F78C92}" type="presParOf" srcId="{D3B9A2BD-FF67-4C9B-9859-902748DEFBEA}" destId="{A8161B91-5E08-4969-9917-4C91F9041529}" srcOrd="3" destOrd="0" presId="urn:microsoft.com/office/officeart/2005/8/layout/hierarchy6"/>
    <dgm:cxn modelId="{5D8035C3-21E1-4D07-A416-26B454B3E231}" type="presParOf" srcId="{A8161B91-5E08-4969-9917-4C91F9041529}" destId="{8711FCBA-F558-4DE6-B146-8A1455818497}" srcOrd="0" destOrd="0" presId="urn:microsoft.com/office/officeart/2005/8/layout/hierarchy6"/>
    <dgm:cxn modelId="{610E86E0-5EDA-44F2-91F2-B7B34043D311}" type="presParOf" srcId="{A8161B91-5E08-4969-9917-4C91F9041529}" destId="{4218D6A2-27FD-4424-8556-9C944193DC2B}" srcOrd="1" destOrd="0" presId="urn:microsoft.com/office/officeart/2005/8/layout/hierarchy6"/>
    <dgm:cxn modelId="{26FA9B92-2FFC-41BB-9B79-0AEEF603F0E2}" type="presParOf" srcId="{475507C7-4F58-4A46-B817-7D40AB96E2BF}" destId="{85FFCB5B-526A-4559-806F-9E1A3B58052B}" srcOrd="2" destOrd="0" presId="urn:microsoft.com/office/officeart/2005/8/layout/hierarchy6"/>
    <dgm:cxn modelId="{EC510A1A-467D-44F5-8D62-30938592F0CD}" type="presParOf" srcId="{475507C7-4F58-4A46-B817-7D40AB96E2BF}" destId="{1F7EC769-2903-4480-A21B-A4C38A100968}" srcOrd="3" destOrd="0" presId="urn:microsoft.com/office/officeart/2005/8/layout/hierarchy6"/>
    <dgm:cxn modelId="{FF7AD18D-2D2D-4F53-910D-F92717D0C419}" type="presParOf" srcId="{1F7EC769-2903-4480-A21B-A4C38A100968}" destId="{905879E6-4E48-4106-B6FE-21F1591EC41E}" srcOrd="0" destOrd="0" presId="urn:microsoft.com/office/officeart/2005/8/layout/hierarchy6"/>
    <dgm:cxn modelId="{71343BC7-684C-45C8-8523-12560D3AF748}" type="presParOf" srcId="{1F7EC769-2903-4480-A21B-A4C38A100968}" destId="{73512DE5-EC00-47DA-809A-F817AF019D6C}" srcOrd="1" destOrd="0" presId="urn:microsoft.com/office/officeart/2005/8/layout/hierarchy6"/>
    <dgm:cxn modelId="{93E37B11-0D55-454B-81D3-2B16A326756F}" type="presParOf" srcId="{0133C39A-BC17-4954-9923-049ACF277BC6}" destId="{BF37EAF6-8542-4ED4-8CED-47E2240516E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2EBC3-9D00-4EB7-A9B2-E2068D02C628}">
      <dsp:nvSpPr>
        <dsp:cNvPr id="0" name=""/>
        <dsp:cNvSpPr/>
      </dsp:nvSpPr>
      <dsp:spPr>
        <a:xfrm>
          <a:off x="5728947" y="327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MapMember</a:t>
          </a:r>
          <a:endParaRPr lang="en-US" sz="1200" kern="1200" dirty="0"/>
        </a:p>
      </dsp:txBody>
      <dsp:txXfrm>
        <a:off x="5758077" y="29457"/>
        <a:ext cx="1433618" cy="936325"/>
      </dsp:txXfrm>
    </dsp:sp>
    <dsp:sp modelId="{3226D379-7B50-4DE9-968A-BC29919E791F}">
      <dsp:nvSpPr>
        <dsp:cNvPr id="0" name=""/>
        <dsp:cNvSpPr/>
      </dsp:nvSpPr>
      <dsp:spPr>
        <a:xfrm>
          <a:off x="5505165" y="994913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969720" y="0"/>
              </a:moveTo>
              <a:lnTo>
                <a:pt x="969720" y="198917"/>
              </a:lnTo>
              <a:lnTo>
                <a:pt x="0" y="198917"/>
              </a:lnTo>
              <a:lnTo>
                <a:pt x="0" y="397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21923-BA95-4354-9372-86BA2838BE8C}">
      <dsp:nvSpPr>
        <dsp:cNvPr id="0" name=""/>
        <dsp:cNvSpPr/>
      </dsp:nvSpPr>
      <dsp:spPr>
        <a:xfrm>
          <a:off x="4759226" y="1392747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Layer</a:t>
          </a:r>
        </a:p>
      </dsp:txBody>
      <dsp:txXfrm>
        <a:off x="4788356" y="1421877"/>
        <a:ext cx="1433618" cy="936325"/>
      </dsp:txXfrm>
    </dsp:sp>
    <dsp:sp modelId="{EF177419-DBE3-47B1-A4DA-059F6602BE94}">
      <dsp:nvSpPr>
        <dsp:cNvPr id="0" name=""/>
        <dsp:cNvSpPr/>
      </dsp:nvSpPr>
      <dsp:spPr>
        <a:xfrm>
          <a:off x="3565723" y="2387332"/>
          <a:ext cx="1939441" cy="397834"/>
        </a:xfrm>
        <a:custGeom>
          <a:avLst/>
          <a:gdLst/>
          <a:ahLst/>
          <a:cxnLst/>
          <a:rect l="0" t="0" r="0" b="0"/>
          <a:pathLst>
            <a:path>
              <a:moveTo>
                <a:pt x="1939441" y="0"/>
              </a:moveTo>
              <a:lnTo>
                <a:pt x="1939441" y="198917"/>
              </a:lnTo>
              <a:lnTo>
                <a:pt x="0" y="198917"/>
              </a:lnTo>
              <a:lnTo>
                <a:pt x="0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FF029-7896-416A-B060-B1CDD8A347B5}">
      <dsp:nvSpPr>
        <dsp:cNvPr id="0" name=""/>
        <dsp:cNvSpPr/>
      </dsp:nvSpPr>
      <dsp:spPr>
        <a:xfrm>
          <a:off x="2819784" y="2785167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BasicFeatureLayer</a:t>
          </a:r>
          <a:endParaRPr lang="en-US" sz="1200" kern="1200" dirty="0"/>
        </a:p>
      </dsp:txBody>
      <dsp:txXfrm>
        <a:off x="2848914" y="2814297"/>
        <a:ext cx="1433618" cy="936325"/>
      </dsp:txXfrm>
    </dsp:sp>
    <dsp:sp modelId="{F7E374F7-77C4-4385-865F-07AAE25B6AE6}">
      <dsp:nvSpPr>
        <dsp:cNvPr id="0" name=""/>
        <dsp:cNvSpPr/>
      </dsp:nvSpPr>
      <dsp:spPr>
        <a:xfrm>
          <a:off x="2596002" y="3779752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969720" y="0"/>
              </a:moveTo>
              <a:lnTo>
                <a:pt x="969720" y="198917"/>
              </a:lnTo>
              <a:lnTo>
                <a:pt x="0" y="198917"/>
              </a:lnTo>
              <a:lnTo>
                <a:pt x="0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244F4-4211-4BDB-9244-8B92D229077E}">
      <dsp:nvSpPr>
        <dsp:cNvPr id="0" name=""/>
        <dsp:cNvSpPr/>
      </dsp:nvSpPr>
      <dsp:spPr>
        <a:xfrm>
          <a:off x="1850063" y="4177586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FeatureLayer</a:t>
          </a:r>
          <a:endParaRPr lang="en-US" sz="1200" kern="1200" dirty="0"/>
        </a:p>
      </dsp:txBody>
      <dsp:txXfrm>
        <a:off x="1879193" y="4206716"/>
        <a:ext cx="1433618" cy="936325"/>
      </dsp:txXfrm>
    </dsp:sp>
    <dsp:sp modelId="{039478FC-B376-440F-A562-E568EB5B0A1F}">
      <dsp:nvSpPr>
        <dsp:cNvPr id="0" name=""/>
        <dsp:cNvSpPr/>
      </dsp:nvSpPr>
      <dsp:spPr>
        <a:xfrm>
          <a:off x="3565723" y="3779752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17"/>
              </a:lnTo>
              <a:lnTo>
                <a:pt x="969720" y="198917"/>
              </a:lnTo>
              <a:lnTo>
                <a:pt x="969720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B02E-DC16-42D9-B5E1-CBF39756D2C4}">
      <dsp:nvSpPr>
        <dsp:cNvPr id="0" name=""/>
        <dsp:cNvSpPr/>
      </dsp:nvSpPr>
      <dsp:spPr>
        <a:xfrm>
          <a:off x="3789505" y="4177586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AnnotationLayer</a:t>
          </a:r>
          <a:endParaRPr lang="en-US" sz="1200" kern="1200" dirty="0"/>
        </a:p>
      </dsp:txBody>
      <dsp:txXfrm>
        <a:off x="3818635" y="4206716"/>
        <a:ext cx="1433618" cy="936325"/>
      </dsp:txXfrm>
    </dsp:sp>
    <dsp:sp modelId="{E25E97B4-FBF5-403A-913D-F582A659D54B}">
      <dsp:nvSpPr>
        <dsp:cNvPr id="0" name=""/>
        <dsp:cNvSpPr/>
      </dsp:nvSpPr>
      <dsp:spPr>
        <a:xfrm>
          <a:off x="5505165" y="2387332"/>
          <a:ext cx="1939441" cy="39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17"/>
              </a:lnTo>
              <a:lnTo>
                <a:pt x="1939441" y="198917"/>
              </a:lnTo>
              <a:lnTo>
                <a:pt x="1939441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F01D6-1AAB-4FEE-9579-447F9DE2ABC4}">
      <dsp:nvSpPr>
        <dsp:cNvPr id="0" name=""/>
        <dsp:cNvSpPr/>
      </dsp:nvSpPr>
      <dsp:spPr>
        <a:xfrm>
          <a:off x="6698668" y="2785167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BasicRasterLayer</a:t>
          </a:r>
          <a:endParaRPr lang="en-US" sz="1200" kern="1200" dirty="0"/>
        </a:p>
      </dsp:txBody>
      <dsp:txXfrm>
        <a:off x="6727798" y="2814297"/>
        <a:ext cx="1433618" cy="936325"/>
      </dsp:txXfrm>
    </dsp:sp>
    <dsp:sp modelId="{DE222F26-375B-4C79-B5E0-BF8D17BB7995}">
      <dsp:nvSpPr>
        <dsp:cNvPr id="0" name=""/>
        <dsp:cNvSpPr/>
      </dsp:nvSpPr>
      <dsp:spPr>
        <a:xfrm>
          <a:off x="6474886" y="3779752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969720" y="0"/>
              </a:moveTo>
              <a:lnTo>
                <a:pt x="969720" y="198917"/>
              </a:lnTo>
              <a:lnTo>
                <a:pt x="0" y="198917"/>
              </a:lnTo>
              <a:lnTo>
                <a:pt x="0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C536E-33AD-449C-9DD6-B84073A705AA}">
      <dsp:nvSpPr>
        <dsp:cNvPr id="0" name=""/>
        <dsp:cNvSpPr/>
      </dsp:nvSpPr>
      <dsp:spPr>
        <a:xfrm>
          <a:off x="5728947" y="4177586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RasterLayer</a:t>
          </a:r>
          <a:endParaRPr lang="en-US" sz="1200" kern="1200" dirty="0"/>
        </a:p>
      </dsp:txBody>
      <dsp:txXfrm>
        <a:off x="5758077" y="4206716"/>
        <a:ext cx="1433618" cy="936325"/>
      </dsp:txXfrm>
    </dsp:sp>
    <dsp:sp modelId="{F8B99EDB-D965-40F0-A0AE-42DE453917C2}">
      <dsp:nvSpPr>
        <dsp:cNvPr id="0" name=""/>
        <dsp:cNvSpPr/>
      </dsp:nvSpPr>
      <dsp:spPr>
        <a:xfrm>
          <a:off x="7444607" y="3779752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17"/>
              </a:lnTo>
              <a:lnTo>
                <a:pt x="969720" y="198917"/>
              </a:lnTo>
              <a:lnTo>
                <a:pt x="969720" y="3978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1FCBA-F558-4DE6-B146-8A1455818497}">
      <dsp:nvSpPr>
        <dsp:cNvPr id="0" name=""/>
        <dsp:cNvSpPr/>
      </dsp:nvSpPr>
      <dsp:spPr>
        <a:xfrm>
          <a:off x="7668389" y="4177586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ImageServiceLayer</a:t>
          </a:r>
          <a:endParaRPr lang="en-US" sz="1200" kern="1200" dirty="0"/>
        </a:p>
      </dsp:txBody>
      <dsp:txXfrm>
        <a:off x="7697519" y="4206716"/>
        <a:ext cx="1433618" cy="936325"/>
      </dsp:txXfrm>
    </dsp:sp>
    <dsp:sp modelId="{85FFCB5B-526A-4559-806F-9E1A3B58052B}">
      <dsp:nvSpPr>
        <dsp:cNvPr id="0" name=""/>
        <dsp:cNvSpPr/>
      </dsp:nvSpPr>
      <dsp:spPr>
        <a:xfrm>
          <a:off x="6474886" y="994913"/>
          <a:ext cx="969720" cy="39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917"/>
              </a:lnTo>
              <a:lnTo>
                <a:pt x="969720" y="198917"/>
              </a:lnTo>
              <a:lnTo>
                <a:pt x="969720" y="397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879E6-4E48-4106-B6FE-21F1591EC41E}">
      <dsp:nvSpPr>
        <dsp:cNvPr id="0" name=""/>
        <dsp:cNvSpPr/>
      </dsp:nvSpPr>
      <dsp:spPr>
        <a:xfrm>
          <a:off x="6698668" y="1392747"/>
          <a:ext cx="1491878" cy="99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/>
            <a:t>StandaloneTable</a:t>
          </a:r>
          <a:endParaRPr lang="en-US" sz="1200" kern="1200" dirty="0"/>
        </a:p>
      </dsp:txBody>
      <dsp:txXfrm>
        <a:off x="6727798" y="1421877"/>
        <a:ext cx="1433618" cy="936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5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5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Overloads that accept</a:t>
            </a:r>
            <a:r>
              <a:rPr lang="en-US" baseline="0" dirty="0"/>
              <a:t> Item, Uri, and Data Connections (</a:t>
            </a:r>
            <a:r>
              <a:rPr lang="en-US" baseline="0" dirty="0" err="1"/>
              <a:t>eg</a:t>
            </a:r>
            <a:r>
              <a:rPr lang="en-US" baseline="0" dirty="0"/>
              <a:t> to SDE Enterprise databases)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9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Covering selection in more</a:t>
            </a:r>
            <a:r>
              <a:rPr lang="en-US" baseline="0" dirty="0"/>
              <a:t> detail in the next lecture.</a:t>
            </a:r>
          </a:p>
          <a:p>
            <a:r>
              <a:rPr lang="en-US" baseline="0" dirty="0"/>
              <a:t>Can choose styles and specific symbols in renderer.</a:t>
            </a:r>
          </a:p>
          <a:p>
            <a:r>
              <a:rPr lang="en-US" baseline="0" dirty="0"/>
              <a:t>Heat map renderer now available.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Run </a:t>
            </a:r>
            <a:r>
              <a:rPr lang="en-US" b="1" dirty="0" err="1"/>
              <a:t>FeatureLayer</a:t>
            </a:r>
            <a:r>
              <a:rPr lang="en-US" b="1" dirty="0"/>
              <a:t>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18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introduce Selection here just for completeness. We cover selections, row cursors, </a:t>
            </a:r>
            <a:r>
              <a:rPr lang="en-US" baseline="0" dirty="0" err="1"/>
              <a:t>etc</a:t>
            </a:r>
            <a:r>
              <a:rPr lang="en-US" baseline="0" dirty="0"/>
              <a:t>.,etc. in much more detail tomorrow.</a:t>
            </a:r>
          </a:p>
          <a:p>
            <a:endParaRPr lang="en-US" baseline="0"/>
          </a:p>
          <a:p>
            <a:r>
              <a:rPr lang="en-US"/>
              <a:t>RowCursor</a:t>
            </a:r>
            <a:r>
              <a:rPr lang="en-US" dirty="0"/>
              <a:t> is equivalent to Geodatabase </a:t>
            </a:r>
            <a:r>
              <a:rPr lang="en-US" dirty="0" err="1"/>
              <a:t>Icursor</a:t>
            </a:r>
            <a:r>
              <a:rPr lang="en-US" dirty="0"/>
              <a:t>, </a:t>
            </a:r>
            <a:r>
              <a:rPr lang="en-US" dirty="0" err="1"/>
              <a:t>IFeatureCursor</a:t>
            </a:r>
            <a:r>
              <a:rPr lang="en-US" dirty="0"/>
              <a:t>.</a:t>
            </a:r>
          </a:p>
          <a:p>
            <a:r>
              <a:rPr lang="en-US" dirty="0"/>
              <a:t>Selection</a:t>
            </a:r>
            <a:r>
              <a:rPr lang="en-US" baseline="0" dirty="0"/>
              <a:t> is equivalent to </a:t>
            </a:r>
            <a:r>
              <a:rPr lang="en-US" baseline="0" dirty="0" err="1"/>
              <a:t>ISelectionSet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8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9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Map: Data is displayed on a 2D surface, only valid for 2D Maps.</a:t>
            </a:r>
          </a:p>
          <a:p>
            <a:pPr lvl="1"/>
            <a:r>
              <a:rPr lang="en-US" dirty="0" err="1"/>
              <a:t>SceneLocal</a:t>
            </a:r>
            <a:r>
              <a:rPr lang="en-US" dirty="0"/>
              <a:t>: Data is projected on to a surface, only valid for 3D Scenes.</a:t>
            </a:r>
          </a:p>
          <a:p>
            <a:pPr lvl="1"/>
            <a:r>
              <a:rPr lang="en-US" dirty="0" err="1"/>
              <a:t>SceneGlobal</a:t>
            </a:r>
            <a:r>
              <a:rPr lang="en-US"/>
              <a:t>: Data is projected on to a spherical globe, only valid for 3D Scenes.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49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“Map” analogous to data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5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To get the map panes:</a:t>
            </a:r>
          </a:p>
          <a:p>
            <a:endParaRPr lang="en-US" dirty="0"/>
          </a:p>
          <a:p>
            <a:r>
              <a:rPr lang="en-US" dirty="0" err="1"/>
              <a:t>IEnumerable</a:t>
            </a:r>
            <a:r>
              <a:rPr lang="en-US" dirty="0"/>
              <a:t>&lt;</a:t>
            </a:r>
            <a:r>
              <a:rPr lang="en-US" dirty="0" err="1"/>
              <a:t>IMapPane</a:t>
            </a:r>
            <a:r>
              <a:rPr lang="en-US" dirty="0"/>
              <a:t>&gt;</a:t>
            </a:r>
            <a:r>
              <a:rPr lang="en-US" baseline="0" dirty="0"/>
              <a:t> </a:t>
            </a:r>
            <a:r>
              <a:rPr lang="en-US" baseline="0" dirty="0" err="1"/>
              <a:t>mapPanes</a:t>
            </a:r>
            <a:r>
              <a:rPr lang="en-US" baseline="0" dirty="0"/>
              <a:t> =  </a:t>
            </a:r>
            <a:r>
              <a:rPr lang="en-US" baseline="0" dirty="0" err="1"/>
              <a:t>ProApp.Panes.OfType</a:t>
            </a:r>
            <a:r>
              <a:rPr lang="en-US" baseline="0" dirty="0"/>
              <a:t>&lt;</a:t>
            </a:r>
            <a:r>
              <a:rPr lang="en-US" baseline="0" dirty="0" err="1"/>
              <a:t>IMapPane</a:t>
            </a:r>
            <a:r>
              <a:rPr lang="en-US" baseline="0" dirty="0"/>
              <a:t>&gt;().</a:t>
            </a:r>
            <a:r>
              <a:rPr lang="en-US" baseline="0" dirty="0" err="1"/>
              <a:t>OrderBy</a:t>
            </a:r>
            <a:r>
              <a:rPr lang="en-US" baseline="0" dirty="0"/>
              <a:t>((</a:t>
            </a:r>
            <a:r>
              <a:rPr lang="en-US" baseline="0" dirty="0" err="1"/>
              <a:t>mp</a:t>
            </a:r>
            <a:r>
              <a:rPr lang="en-US" baseline="0" dirty="0"/>
              <a:t>) =&gt; </a:t>
            </a:r>
            <a:r>
              <a:rPr lang="en-US" baseline="0" dirty="0" err="1"/>
              <a:t>mp.MapView.Map.URI</a:t>
            </a:r>
            <a:r>
              <a:rPr lang="en-US" baseline="0" dirty="0"/>
              <a:t> ?? </a:t>
            </a:r>
            <a:r>
              <a:rPr lang="en-US" baseline="0" dirty="0" err="1"/>
              <a:t>mp.MapView.Map.Name</a:t>
            </a:r>
            <a:r>
              <a:rPr lang="en-US" baseline="0" dirty="0"/>
              <a:t>);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One map can be associated with many</a:t>
            </a:r>
            <a:r>
              <a:rPr lang="en-US" baseline="0" dirty="0"/>
              <a:t> </a:t>
            </a:r>
            <a:r>
              <a:rPr lang="en-US" baseline="0" dirty="0" err="1"/>
              <a:t>MapViews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dirty="0"/>
              <a:t>//group by map URI or name</a:t>
            </a:r>
          </a:p>
          <a:p>
            <a:r>
              <a:rPr lang="en-US" dirty="0"/>
              <a:t>            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mapPanes</a:t>
            </a:r>
            <a:r>
              <a:rPr lang="en-US" dirty="0"/>
              <a:t> = </a:t>
            </a:r>
            <a:r>
              <a:rPr lang="en-US" dirty="0" err="1"/>
              <a:t>ProApp.Panes.OfType</a:t>
            </a:r>
            <a:r>
              <a:rPr lang="en-US" dirty="0"/>
              <a:t>&lt;</a:t>
            </a:r>
            <a:r>
              <a:rPr lang="en-US" dirty="0" err="1"/>
              <a:t>IMapPane</a:t>
            </a:r>
            <a:r>
              <a:rPr lang="en-US" dirty="0"/>
              <a:t>&gt;()</a:t>
            </a:r>
          </a:p>
          <a:p>
            <a:r>
              <a:rPr lang="en-US" dirty="0"/>
              <a:t>                            .</a:t>
            </a:r>
            <a:r>
              <a:rPr lang="en-US" dirty="0" err="1"/>
              <a:t>GroupBy</a:t>
            </a:r>
            <a:r>
              <a:rPr lang="en-US" dirty="0"/>
              <a:t>((</a:t>
            </a:r>
            <a:r>
              <a:rPr lang="en-US" dirty="0" err="1"/>
              <a:t>mp</a:t>
            </a:r>
            <a:r>
              <a:rPr lang="en-US" dirty="0"/>
              <a:t>) =&gt; </a:t>
            </a:r>
            <a:r>
              <a:rPr lang="en-US" dirty="0" err="1"/>
              <a:t>mp.MapView.Map.URI</a:t>
            </a:r>
            <a:r>
              <a:rPr lang="en-US" dirty="0"/>
              <a:t>).Select(grp =&gt; </a:t>
            </a:r>
            <a:r>
              <a:rPr lang="en-US" dirty="0" err="1"/>
              <a:t>grp.FirstOrDefault</a:t>
            </a:r>
            <a:r>
              <a:rPr lang="en-US" dirty="0"/>
              <a:t>());</a:t>
            </a:r>
          </a:p>
          <a:p>
            <a:r>
              <a:rPr lang="en-US" dirty="0"/>
              <a:t>                List&lt;Map&gt; </a:t>
            </a:r>
            <a:r>
              <a:rPr lang="en-US" dirty="0" err="1"/>
              <a:t>uniqueMaps</a:t>
            </a:r>
            <a:r>
              <a:rPr lang="en-US" dirty="0"/>
              <a:t> = new List&lt;Map&gt;();</a:t>
            </a:r>
          </a:p>
          <a:p>
            <a:r>
              <a:rPr lang="en-US" dirty="0"/>
              <a:t>                </a:t>
            </a:r>
            <a:r>
              <a:rPr lang="en-US" dirty="0" err="1"/>
              <a:t>foreach</a:t>
            </a:r>
            <a:r>
              <a:rPr lang="en-US" dirty="0"/>
              <a:t> (</a:t>
            </a:r>
            <a:r>
              <a:rPr lang="en-US" dirty="0" err="1"/>
              <a:t>var</a:t>
            </a:r>
            <a:r>
              <a:rPr lang="en-US" dirty="0"/>
              <a:t> pane in </a:t>
            </a:r>
            <a:r>
              <a:rPr lang="en-US" dirty="0" err="1"/>
              <a:t>mapPanes</a:t>
            </a:r>
            <a:r>
              <a:rPr lang="en-US" dirty="0"/>
              <a:t>)</a:t>
            </a:r>
          </a:p>
          <a:p>
            <a:r>
              <a:rPr lang="en-US" dirty="0"/>
              <a:t>                     </a:t>
            </a:r>
            <a:r>
              <a:rPr lang="en-US" dirty="0" err="1"/>
              <a:t>uniqueMaps.Add</a:t>
            </a:r>
            <a:r>
              <a:rPr lang="en-US" dirty="0"/>
              <a:t>(</a:t>
            </a:r>
            <a:r>
              <a:rPr lang="en-US" dirty="0" err="1"/>
              <a:t>pane.MapView.Map</a:t>
            </a:r>
            <a:r>
              <a:rPr lang="en-US" dirty="0"/>
              <a:t>);//these are the unique set of maps across all panes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4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set methods commit the changes to the project repository</a:t>
            </a:r>
          </a:p>
          <a:p>
            <a:r>
              <a:rPr lang="en-US" dirty="0"/>
              <a:t>Set needs to</a:t>
            </a:r>
            <a:r>
              <a:rPr lang="en-US" baseline="0" dirty="0"/>
              <a:t> happen on the main CIM thread.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2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can be defined through the CIM but the idea is that over time </a:t>
            </a:r>
            <a:r>
              <a:rPr lang="en-US" dirty="0" err="1"/>
              <a:t>DotNet</a:t>
            </a:r>
            <a:r>
              <a:rPr lang="en-US" dirty="0"/>
              <a:t> wrapper</a:t>
            </a:r>
            <a:r>
              <a:rPr lang="en-US" baseline="0" dirty="0"/>
              <a:t> classes are provided for all layer types. The direct use of CIM is not a recommended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4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Basemap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baseline="0" dirty="0" err="1"/>
              <a:t>Permenant</a:t>
            </a:r>
            <a:endParaRPr lang="en-US" baseline="0" dirty="0"/>
          </a:p>
          <a:p>
            <a:r>
              <a:rPr lang="en-US" baseline="0" dirty="0"/>
              <a:t>Cache is stored at: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C:\Users\[USER]\AppData\Local\ESRI\Local Caches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5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DisplayCacheType.Permenant</a:t>
            </a:r>
            <a:r>
              <a:rPr lang="en-US" dirty="0"/>
              <a:t> is default for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9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</a:t>
            </a:r>
            <a:r>
              <a:rPr lang="en-US" baseline="0" dirty="0"/>
              <a:t> </a:t>
            </a:r>
            <a:r>
              <a:rPr lang="en-US" baseline="0" dirty="0" err="1"/>
              <a:t>FeatureLayer</a:t>
            </a:r>
            <a:r>
              <a:rPr lang="en-US" baseline="0" dirty="0"/>
              <a:t> demo here</a:t>
            </a:r>
          </a:p>
          <a:p>
            <a:r>
              <a:rPr lang="en-US" baseline="0" dirty="0"/>
              <a:t>Get renderer, change its symbol, set it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2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3/6/2016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/>
              <a:t>Map, Layers, Renderers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Chris Fox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1757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8538"/>
            <a:ext cx="10826496" cy="369332"/>
          </a:xfrm>
        </p:spPr>
        <p:txBody>
          <a:bodyPr/>
          <a:lstStyle/>
          <a:p>
            <a:r>
              <a:rPr lang="en-US" dirty="0"/>
              <a:t>Layer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102296"/>
            <a:ext cx="10369296" cy="3429000"/>
          </a:xfrm>
        </p:spPr>
        <p:txBody>
          <a:bodyPr/>
          <a:lstStyle/>
          <a:p>
            <a:r>
              <a:rPr lang="en-US" dirty="0"/>
              <a:t>Pro caches layers to optimize draw performance.</a:t>
            </a:r>
          </a:p>
          <a:p>
            <a:r>
              <a:rPr lang="en-US" dirty="0"/>
              <a:t>There may be a need to refresh a layer cache or NOT cache at all.</a:t>
            </a:r>
          </a:p>
          <a:p>
            <a:pPr lvl="1"/>
            <a:r>
              <a:rPr lang="en-US" dirty="0"/>
              <a:t>For example a service layer that is continuously updated </a:t>
            </a:r>
          </a:p>
          <a:p>
            <a:pPr lvl="1"/>
            <a:r>
              <a:rPr lang="en-US" dirty="0"/>
              <a:t>Unless your workflow requires it, it is best to let Pro manage  layer caches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4" y="2742685"/>
            <a:ext cx="7476190" cy="2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48" y="4835722"/>
            <a:ext cx="5219048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4505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Cache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606415" y="1420009"/>
            <a:ext cx="8171825" cy="44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339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FeatureLayer</a:t>
            </a:r>
            <a:r>
              <a:rPr lang="en-US" dirty="0"/>
              <a:t> Renderer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309510"/>
            <a:ext cx="10369296" cy="4842933"/>
          </a:xfrm>
        </p:spPr>
        <p:txBody>
          <a:bodyPr/>
          <a:lstStyle/>
          <a:p>
            <a:r>
              <a:rPr lang="en-US" dirty="0"/>
              <a:t>Feature layers have a renderer. The renderer controls the layer </a:t>
            </a:r>
            <a:r>
              <a:rPr lang="en-US" dirty="0" err="1"/>
              <a:t>symbology</a:t>
            </a:r>
            <a:r>
              <a:rPr lang="en-US" dirty="0"/>
              <a:t> and how it is applied when the layer is displayed.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19" y="2224238"/>
            <a:ext cx="8200000" cy="2409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4500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7959"/>
            <a:ext cx="10826496" cy="369332"/>
          </a:xfrm>
        </p:spPr>
        <p:txBody>
          <a:bodyPr/>
          <a:lstStyle/>
          <a:p>
            <a:r>
              <a:rPr lang="en-US" dirty="0" err="1"/>
              <a:t>FeatureLayer</a:t>
            </a:r>
            <a:r>
              <a:rPr lang="en-US" dirty="0"/>
              <a:t> Renderer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01512" y="1185333"/>
            <a:ext cx="10369296" cy="3429000"/>
          </a:xfrm>
        </p:spPr>
        <p:txBody>
          <a:bodyPr/>
          <a:lstStyle/>
          <a:p>
            <a:r>
              <a:rPr lang="en-US" dirty="0"/>
              <a:t>Create a simple renderer (same symbol for all features):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9452" y="1892828"/>
            <a:ext cx="10293096" cy="419946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0" rtlCol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CIMStroke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outline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.ConstructStroke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2.0,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SimpleLineStyle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CIMPolygonSymbol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fillWithOutline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SymbolFactory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.ConstructPolygonSymbol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SimpleFillStyle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.Solid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outline);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CIMSimpleRenderer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layer.GetRenderer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CIMSimpleRenderer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//Update the symbol of the current simple renderer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simpleRenderer.Symbol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fillWithOutline.MakeSymbolReference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//Update the feature layer renderer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layer.SetRenderer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760895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FeatureLayer</a:t>
            </a:r>
            <a:r>
              <a:rPr lang="en-US" dirty="0"/>
              <a:t> Renderer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78933" y="1369629"/>
            <a:ext cx="6818489" cy="3429000"/>
          </a:xfrm>
        </p:spPr>
        <p:txBody>
          <a:bodyPr/>
          <a:lstStyle/>
          <a:p>
            <a:r>
              <a:rPr lang="en-US" dirty="0"/>
              <a:t>For more complicated renderers use the ‘</a:t>
            </a:r>
            <a:r>
              <a:rPr lang="en-US" i="1" dirty="0"/>
              <a:t>Renderer Definition</a:t>
            </a:r>
            <a:r>
              <a:rPr lang="en-US" dirty="0"/>
              <a:t>’ classes and </a:t>
            </a:r>
            <a:r>
              <a:rPr lang="en-US" dirty="0" err="1"/>
              <a:t>CreateRenderer</a:t>
            </a:r>
            <a:r>
              <a:rPr lang="en-US" dirty="0"/>
              <a:t>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10" y="421397"/>
            <a:ext cx="3808232" cy="5708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44" y="2266081"/>
            <a:ext cx="7236177" cy="35622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//construct unique value renderer definition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UniqueValueRendererDefinition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UniqueValueRendererDefinition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ValueFields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{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"Parcel 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ColorRamp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colorRamp.ColorRamp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//set the renderer to the feature layer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layer.SetRenderer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layer.CreateRenderer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uvr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221996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422400"/>
            <a:ext cx="10369296" cy="3429000"/>
          </a:xfrm>
        </p:spPr>
        <p:txBody>
          <a:bodyPr/>
          <a:lstStyle/>
          <a:p>
            <a:r>
              <a:rPr lang="en-US" dirty="0"/>
              <a:t>Layers can be created with Renderers all in one shot with the </a:t>
            </a:r>
            <a:r>
              <a:rPr lang="en-US" dirty="0" err="1"/>
              <a:t>LayerFactory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8086" y="2612324"/>
            <a:ext cx="10375827" cy="22390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.CreateFeatureLayer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@"c:\data\countydata.gdb\counties"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map,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"Population Density (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mi) Year 2010"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rendererDefinition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GraduatedColorsRendererDefinition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"POP10_SQMI"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338058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50561"/>
            <a:ext cx="10826496" cy="369332"/>
          </a:xfrm>
        </p:spPr>
        <p:txBody>
          <a:bodyPr/>
          <a:lstStyle/>
          <a:p>
            <a:r>
              <a:rPr lang="en-US" dirty="0" err="1"/>
              <a:t>RasterLayer</a:t>
            </a:r>
            <a:r>
              <a:rPr lang="en-US" dirty="0"/>
              <a:t> has Colorizer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91978" y="1272745"/>
            <a:ext cx="10369296" cy="3429000"/>
          </a:xfrm>
        </p:spPr>
        <p:txBody>
          <a:bodyPr/>
          <a:lstStyle/>
          <a:p>
            <a:r>
              <a:rPr lang="en-US" dirty="0"/>
              <a:t>Equivalent of the </a:t>
            </a:r>
            <a:r>
              <a:rPr lang="en-US" dirty="0" err="1"/>
              <a:t>FeatureLayer</a:t>
            </a:r>
            <a:r>
              <a:rPr lang="en-US" dirty="0"/>
              <a:t> Renderer</a:t>
            </a:r>
          </a:p>
          <a:p>
            <a:r>
              <a:rPr lang="en-US" dirty="0"/>
              <a:t>Use </a:t>
            </a:r>
            <a:r>
              <a:rPr lang="en-US" dirty="0" err="1"/>
              <a:t>LayerFactory</a:t>
            </a:r>
            <a:r>
              <a:rPr lang="en-US" dirty="0"/>
              <a:t> to create a Raster Layer</a:t>
            </a:r>
          </a:p>
          <a:p>
            <a:pPr lvl="1"/>
            <a:r>
              <a:rPr lang="en-US" dirty="0" err="1"/>
              <a:t>GetColorizer</a:t>
            </a:r>
            <a:r>
              <a:rPr lang="en-US" dirty="0"/>
              <a:t>() and </a:t>
            </a:r>
            <a:r>
              <a:rPr lang="en-US" dirty="0" err="1"/>
              <a:t>SetColorizer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0864" y="2762153"/>
            <a:ext cx="11096368" cy="36262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@"http://imagery.arcgisonline.com/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/services/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LandsatGLS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/GLS2010_Enhanced/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ImageServer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ImageServiceLayer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imgSvcLayer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ImageServiceLayer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LayerFactory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.CreateLayer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map);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colorizer from the image service layer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CIMRasterColorizer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rasterColorizer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imgSvcLayer.GetColorizer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//Like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GetRenderer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Update the colorizer properties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rasterColorizer.Brightness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rasterColorizer.Contrast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-5;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rasterColorizer.ResamplingType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RasterResamplingType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.NearestNeighbor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Update the image service layer with the changed colorizer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imgSvcLayer.SetColorizer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rasterColorizer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//Like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SetRenderer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8017279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>
                <a:cs typeface="Consolas" panose="020B0609020204030204" pitchFamily="49" charset="0"/>
              </a:rPr>
              <a:t>BasicFeatureLayer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err="1">
                <a:cs typeface="Consolas" panose="020B0609020204030204" pitchFamily="49" charset="0"/>
              </a:rPr>
              <a:t>StandaloneTable</a:t>
            </a:r>
            <a:endParaRPr lang="en-US" dirty="0">
              <a:cs typeface="Consolas" panose="020B0609020204030204" pitchFamily="49" charset="0"/>
            </a:endParaRPr>
          </a:p>
          <a:p>
            <a:pPr lvl="1"/>
            <a:r>
              <a:rPr lang="en-US" dirty="0">
                <a:cs typeface="Consolas" panose="020B0609020204030204" pitchFamily="49" charset="0"/>
              </a:rPr>
              <a:t>public Selection </a:t>
            </a:r>
            <a:r>
              <a:rPr lang="en-US" dirty="0" err="1">
                <a:cs typeface="Consolas" panose="020B0609020204030204" pitchFamily="49" charset="0"/>
              </a:rPr>
              <a:t>GetSelection</a:t>
            </a:r>
            <a:r>
              <a:rPr lang="en-US" dirty="0"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public Selection Select(</a:t>
            </a:r>
            <a:r>
              <a:rPr lang="en-US" dirty="0" err="1">
                <a:cs typeface="Consolas" panose="020B0609020204030204" pitchFamily="49" charset="0"/>
              </a:rPr>
              <a:t>QueryFilter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 err="1">
                <a:cs typeface="Consolas" panose="020B0609020204030204" pitchFamily="49" charset="0"/>
              </a:rPr>
              <a:t>queryFilter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err="1">
                <a:cs typeface="Consolas" panose="020B0609020204030204" pitchFamily="49" charset="0"/>
              </a:rPr>
              <a:t>SelectionCombinationMethod</a:t>
            </a:r>
            <a:r>
              <a:rPr lang="en-US" dirty="0">
                <a:cs typeface="Consolas" panose="020B0609020204030204" pitchFamily="49" charset="0"/>
              </a:rPr>
              <a:t> method)</a:t>
            </a:r>
          </a:p>
          <a:p>
            <a:endParaRPr lang="en-US" dirty="0"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Map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public Dictionary&lt;</a:t>
            </a:r>
            <a:r>
              <a:rPr lang="en-US" dirty="0" err="1">
                <a:cs typeface="Consolas" panose="020B0609020204030204" pitchFamily="49" charset="0"/>
              </a:rPr>
              <a:t>MapMember</a:t>
            </a:r>
            <a:r>
              <a:rPr lang="en-US" dirty="0">
                <a:cs typeface="Consolas" panose="020B0609020204030204" pitchFamily="49" charset="0"/>
              </a:rPr>
              <a:t>, List&lt;long&gt;&gt; </a:t>
            </a:r>
            <a:r>
              <a:rPr lang="en-US" dirty="0" err="1">
                <a:cs typeface="Consolas" panose="020B0609020204030204" pitchFamily="49" charset="0"/>
              </a:rPr>
              <a:t>GetSelection</a:t>
            </a:r>
            <a:r>
              <a:rPr lang="en-US" dirty="0"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public Dictionary&lt;</a:t>
            </a:r>
            <a:r>
              <a:rPr lang="en-US" dirty="0" err="1">
                <a:cs typeface="Consolas" panose="020B0609020204030204" pitchFamily="49" charset="0"/>
              </a:rPr>
              <a:t>MapMember</a:t>
            </a:r>
            <a:r>
              <a:rPr lang="en-US" dirty="0">
                <a:cs typeface="Consolas" panose="020B0609020204030204" pitchFamily="49" charset="0"/>
              </a:rPr>
              <a:t>, List&lt;long&gt;&gt; </a:t>
            </a:r>
            <a:r>
              <a:rPr lang="en-US" dirty="0" err="1">
                <a:cs typeface="Consolas" panose="020B0609020204030204" pitchFamily="49" charset="0"/>
              </a:rPr>
              <a:t>SetSelection</a:t>
            </a:r>
            <a:r>
              <a:rPr lang="en-US" dirty="0">
                <a:cs typeface="Consolas" panose="020B0609020204030204" pitchFamily="49" charset="0"/>
              </a:rPr>
              <a:t>( 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   </a:t>
            </a:r>
            <a:r>
              <a:rPr lang="en-US" dirty="0" err="1">
                <a:cs typeface="Consolas" panose="020B0609020204030204" pitchFamily="49" charset="0"/>
              </a:rPr>
              <a:t>IReadOnlyDictionary</a:t>
            </a:r>
            <a:r>
              <a:rPr lang="en-US" dirty="0">
                <a:cs typeface="Consolas" panose="020B0609020204030204" pitchFamily="49" charset="0"/>
              </a:rPr>
              <a:t>&lt;</a:t>
            </a:r>
            <a:r>
              <a:rPr lang="en-US" dirty="0" err="1">
                <a:cs typeface="Consolas" panose="020B0609020204030204" pitchFamily="49" charset="0"/>
              </a:rPr>
              <a:t>MapMember,List</a:t>
            </a:r>
            <a:r>
              <a:rPr lang="en-US" dirty="0">
                <a:cs typeface="Consolas" panose="020B0609020204030204" pitchFamily="49" charset="0"/>
              </a:rPr>
              <a:t>&lt;long&gt;&gt; </a:t>
            </a:r>
            <a:r>
              <a:rPr lang="en-US" dirty="0" err="1">
                <a:cs typeface="Consolas" panose="020B0609020204030204" pitchFamily="49" charset="0"/>
              </a:rPr>
              <a:t>mapMemberIds</a:t>
            </a:r>
            <a:r>
              <a:rPr lang="en-US" dirty="0">
                <a:cs typeface="Consolas" panose="020B0609020204030204" pitchFamily="49" charset="0"/>
              </a:rPr>
              <a:t>,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   </a:t>
            </a:r>
            <a:r>
              <a:rPr lang="en-US" dirty="0" err="1">
                <a:cs typeface="Consolas" panose="020B0609020204030204" pitchFamily="49" charset="0"/>
              </a:rPr>
              <a:t>SelectionCombinationMethod</a:t>
            </a:r>
            <a:r>
              <a:rPr lang="en-US" dirty="0">
                <a:cs typeface="Consolas" panose="020B0609020204030204" pitchFamily="49" charset="0"/>
              </a:rPr>
              <a:t> method</a:t>
            </a: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0395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145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6833"/>
            <a:ext cx="10826496" cy="369332"/>
          </a:xfrm>
        </p:spPr>
        <p:txBody>
          <a:bodyPr/>
          <a:lstStyle/>
          <a:p>
            <a:r>
              <a:rPr lang="en-US" dirty="0"/>
              <a:t>Map and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164535"/>
            <a:ext cx="10369296" cy="3429000"/>
          </a:xfrm>
        </p:spPr>
        <p:txBody>
          <a:bodyPr/>
          <a:lstStyle/>
          <a:p>
            <a:r>
              <a:rPr lang="en-US" dirty="0"/>
              <a:t>Map</a:t>
            </a:r>
          </a:p>
          <a:p>
            <a:pPr lvl="1"/>
            <a:r>
              <a:rPr lang="en-US" dirty="0"/>
              <a:t>Recap: Accessed from the Project as </a:t>
            </a:r>
            <a:r>
              <a:rPr lang="en-US" dirty="0" err="1"/>
              <a:t>MapProjectItem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Also accessed off the active </a:t>
            </a:r>
            <a:r>
              <a:rPr lang="en-US" dirty="0" err="1"/>
              <a:t>MapView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2D and 3D:</a:t>
            </a:r>
          </a:p>
          <a:p>
            <a:pPr marL="283464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2555" y="3989333"/>
            <a:ext cx="4506914" cy="454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hangingPunct="0">
              <a:lnSpc>
                <a:spcPts val="1800"/>
              </a:lnSpc>
            </a:pPr>
            <a:endParaRPr lang="en-US" sz="20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hangingPunct="0">
              <a:lnSpc>
                <a:spcPts val="1800"/>
              </a:lnSpc>
            </a:pP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52330" y="1957432"/>
            <a:ext cx="7939295" cy="17535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mpi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.Current.GetItems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MapProjectItem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.First(m =&gt;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m.Name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"Map1"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map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mpi.GetMap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904376" y="4995093"/>
            <a:ext cx="4151517" cy="137877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MapViewingMode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Map,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SceneLocal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SceneGlobal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0" hangingPunct="0">
              <a:lnSpc>
                <a:spcPts val="1800"/>
              </a:lnSpc>
            </a:pPr>
            <a:endParaRPr lang="en-US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0" hangingPunct="0">
              <a:lnSpc>
                <a:spcPts val="1800"/>
              </a:lnSpc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5935497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401416"/>
            <a:ext cx="10369296" cy="4820479"/>
          </a:xfrm>
        </p:spPr>
        <p:txBody>
          <a:bodyPr/>
          <a:lstStyle/>
          <a:p>
            <a:r>
              <a:rPr lang="en-US" dirty="0"/>
              <a:t>2D and 3D.</a:t>
            </a:r>
          </a:p>
          <a:p>
            <a:r>
              <a:rPr lang="en-US" dirty="0"/>
              <a:t>Create with </a:t>
            </a:r>
            <a:r>
              <a:rPr lang="en-US" dirty="0" err="1"/>
              <a:t>MapFactory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Defaults.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Items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843" y="2619909"/>
            <a:ext cx="7407656" cy="12151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MapFactory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"Map"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MapType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MapViewingMode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Basemap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.Streets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}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35843" y="4451777"/>
            <a:ext cx="8349351" cy="211957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ItemFactory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@"C:\Data\SDK\ForDemo.mxd"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				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ItemFactory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ItemType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.PathItem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.Current.AddAsync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//Or, use map factory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MapFactory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.CreateMapAsync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(item);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+mn-ea"/>
              <a:cs typeface="+mn-cs"/>
            </a:endParaRPr>
          </a:p>
          <a:p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52841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5800" y="1283744"/>
            <a:ext cx="10369296" cy="3429000"/>
          </a:xfrm>
        </p:spPr>
        <p:txBody>
          <a:bodyPr/>
          <a:lstStyle/>
          <a:p>
            <a:r>
              <a:rPr lang="en-US" dirty="0"/>
              <a:t>To Open A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7974" y="1751776"/>
            <a:ext cx="6308566" cy="6092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ProApp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.Panes.CreateMapPaneAsync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(map);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74" y="2766265"/>
            <a:ext cx="6350150" cy="357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579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MapMember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91615546"/>
              </p:ext>
            </p:extLst>
          </p:nvPr>
        </p:nvGraphicFramePr>
        <p:xfrm>
          <a:off x="685799" y="1051957"/>
          <a:ext cx="11010331" cy="517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29152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and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Map is a container for the collection of Layers and Table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649" y="2878124"/>
            <a:ext cx="9344701" cy="215370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layers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map.Layers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tables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map.StandaloneTables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\\Convenience method to return all layers without group layers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layers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map.GetLayersAsFlattenedList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916910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7959"/>
            <a:ext cx="10826496" cy="369332"/>
          </a:xfrm>
        </p:spPr>
        <p:txBody>
          <a:bodyPr/>
          <a:lstStyle/>
          <a:p>
            <a:r>
              <a:rPr lang="en-US" dirty="0"/>
              <a:t>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90223" y="1085145"/>
            <a:ext cx="10369296" cy="3429000"/>
          </a:xfrm>
        </p:spPr>
        <p:txBody>
          <a:bodyPr/>
          <a:lstStyle/>
          <a:p>
            <a:r>
              <a:rPr lang="en-US" dirty="0"/>
              <a:t>Create layers using </a:t>
            </a:r>
            <a:r>
              <a:rPr lang="en-US" dirty="0" err="1"/>
              <a:t>LayerFactory</a:t>
            </a:r>
            <a:endParaRPr lang="en-US" dirty="0"/>
          </a:p>
          <a:p>
            <a:pPr lvl="1"/>
            <a:r>
              <a:rPr lang="en-US" dirty="0"/>
              <a:t>Provide a path (Uri) or Item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707" y="2158199"/>
            <a:ext cx="11368586" cy="423333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txBody>
          <a:bodyPr wrap="square" lIns="91440" tIns="91440" rIns="91440" bIns="91440" rtlCol="0">
            <a:no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string path = @"c:\data\project.gdb\DEM";  //Raster dataset from a File Geodatabase</a:t>
            </a:r>
            <a:endParaRPr lang="nn-NO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string 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@"c:\connections\mySDEConnection.sde\States\roads"; //SDE Feature class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string 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@"c:\data\roads.shp";  //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Shapefile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string 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@"c:\data\imagery.tif";  //Image from a folder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string 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@"http://myServer/ArcGIS/rest/services/Demographics/USA/MapServer;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string </a:t>
            </a:r>
            <a:r>
              <a:rPr lang="nn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@"http://myServer/arcgis/rest/services/Naperville/FeatureServer/0;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path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@"c:\data\project.gdb\roads"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//File Geodatabase feature class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(path);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LayerFactory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.CreateLayer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088557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23" y="497959"/>
            <a:ext cx="10826496" cy="369332"/>
          </a:xfrm>
        </p:spPr>
        <p:txBody>
          <a:bodyPr/>
          <a:lstStyle/>
          <a:p>
            <a:r>
              <a:rPr lang="en-US" dirty="0"/>
              <a:t>Layer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78933" y="1290878"/>
            <a:ext cx="10369296" cy="3429000"/>
          </a:xfrm>
        </p:spPr>
        <p:txBody>
          <a:bodyPr/>
          <a:lstStyle/>
          <a:p>
            <a:r>
              <a:rPr lang="en-US" dirty="0"/>
              <a:t>The most common are provided as “get” wrappers. “Set” methods are provided to change common properties (that are writeable).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34" y="2163862"/>
            <a:ext cx="5341392" cy="3702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581" y="2163862"/>
            <a:ext cx="5962887" cy="23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393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33" y="313293"/>
            <a:ext cx="10826496" cy="369332"/>
          </a:xfrm>
        </p:spPr>
        <p:txBody>
          <a:bodyPr/>
          <a:lstStyle/>
          <a:p>
            <a:r>
              <a:rPr lang="en-US" dirty="0"/>
              <a:t>Layer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66044" y="850611"/>
            <a:ext cx="10369296" cy="3429000"/>
          </a:xfrm>
        </p:spPr>
        <p:txBody>
          <a:bodyPr/>
          <a:lstStyle/>
          <a:p>
            <a:r>
              <a:rPr lang="en-US" dirty="0"/>
              <a:t>All Layer Properties are accessible from the Layer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Those without wrappers should be changed via the CIM definition. Cast the </a:t>
            </a:r>
            <a:r>
              <a:rPr lang="en-US" dirty="0" err="1"/>
              <a:t>CIMDefinition</a:t>
            </a:r>
            <a:r>
              <a:rPr lang="en-US" dirty="0"/>
              <a:t> to access properties specific to the layer type.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09" y="1405308"/>
            <a:ext cx="6221081" cy="1295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08" y="3715314"/>
            <a:ext cx="4677973" cy="28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02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463C244-3253-4F18-A962-C44339F20B09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1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2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987</Words>
  <Application>Microsoft Office PowerPoint</Application>
  <PresentationFormat>Widescreen</PresentationFormat>
  <Paragraphs>229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Map, Layers, Renderers</vt:lpstr>
      <vt:lpstr>Map and Layer</vt:lpstr>
      <vt:lpstr>Map</vt:lpstr>
      <vt:lpstr>Map</vt:lpstr>
      <vt:lpstr>MapMember</vt:lpstr>
      <vt:lpstr>Layers and Tables</vt:lpstr>
      <vt:lpstr>Layer</vt:lpstr>
      <vt:lpstr>Layer Properties</vt:lpstr>
      <vt:lpstr>Layer Properties</vt:lpstr>
      <vt:lpstr>Layer Cache</vt:lpstr>
      <vt:lpstr>Layer Cache</vt:lpstr>
      <vt:lpstr>FeatureLayer Renderer</vt:lpstr>
      <vt:lpstr>FeatureLayer Renderer</vt:lpstr>
      <vt:lpstr>FeatureLayer Renderer</vt:lpstr>
      <vt:lpstr>Layer Factory</vt:lpstr>
      <vt:lpstr>RasterLayer has Colorizer</vt:lpstr>
      <vt:lpstr>Selection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2016-03-07T06:33:05Z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